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4" r:id="rId3"/>
    <p:sldId id="301" r:id="rId4"/>
    <p:sldId id="298" r:id="rId5"/>
    <p:sldId id="284" r:id="rId6"/>
    <p:sldId id="285" r:id="rId7"/>
    <p:sldId id="287" r:id="rId8"/>
    <p:sldId id="303" r:id="rId9"/>
    <p:sldId id="288" r:id="rId10"/>
    <p:sldId id="299" r:id="rId11"/>
    <p:sldId id="265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43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100"/>
    <a:srgbClr val="FFC64C"/>
    <a:srgbClr val="FE7462"/>
    <a:srgbClr val="FCAF1B"/>
    <a:srgbClr val="5C5C5C"/>
    <a:srgbClr val="D29117"/>
    <a:srgbClr val="00BEFF"/>
    <a:srgbClr val="767171"/>
    <a:srgbClr val="F4705E"/>
    <a:srgbClr val="00B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1257" autoAdjust="0"/>
  </p:normalViewPr>
  <p:slideViewPr>
    <p:cSldViewPr snapToGrid="0">
      <p:cViewPr varScale="1">
        <p:scale>
          <a:sx n="64" d="100"/>
          <a:sy n="64" d="100"/>
        </p:scale>
        <p:origin x="102" y="192"/>
      </p:cViewPr>
      <p:guideLst>
        <p:guide orient="horz" pos="2183"/>
        <p:guide pos="43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30CA40-32E0-4469-89F3-374A5CA7119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0DBAEB6A-6982-4B3F-9E94-51B4027D3985}">
      <dgm:prSet phldrT="[텍스트]" custT="1"/>
      <dgm:spPr/>
      <dgm:t>
        <a:bodyPr/>
        <a:lstStyle/>
        <a:p>
          <a:pPr algn="ctr" latinLnBrk="1"/>
          <a:r>
            <a:rPr lang="ko-KR" altLang="en-US" sz="2400" b="1" dirty="0">
              <a:solidFill>
                <a:schemeClr val="tx1"/>
              </a:solidFill>
              <a:effectLst/>
            </a:rPr>
            <a:t>개</a:t>
          </a:r>
          <a:endParaRPr lang="en-US" altLang="ko-KR" sz="2400" b="1" dirty="0">
            <a:solidFill>
              <a:schemeClr val="tx1"/>
            </a:solidFill>
            <a:effectLst/>
          </a:endParaRPr>
        </a:p>
        <a:p>
          <a:pPr algn="ctr" latinLnBrk="1"/>
          <a:r>
            <a:rPr lang="ko-KR" altLang="en-US" sz="2400" b="1" dirty="0">
              <a:solidFill>
                <a:schemeClr val="tx1"/>
              </a:solidFill>
              <a:effectLst/>
            </a:rPr>
            <a:t>발</a:t>
          </a:r>
          <a:endParaRPr lang="en-US" altLang="ko-KR" sz="2400" b="1" dirty="0">
            <a:solidFill>
              <a:schemeClr val="tx1"/>
            </a:solidFill>
            <a:effectLst/>
          </a:endParaRPr>
        </a:p>
        <a:p>
          <a:pPr algn="ctr" latinLnBrk="1"/>
          <a:r>
            <a:rPr lang="ko-KR" altLang="en-US" sz="2400" b="1" dirty="0">
              <a:solidFill>
                <a:schemeClr val="tx1"/>
              </a:solidFill>
              <a:effectLst/>
            </a:rPr>
            <a:t>과</a:t>
          </a:r>
          <a:endParaRPr lang="en-US" altLang="ko-KR" sz="2400" b="1" dirty="0">
            <a:solidFill>
              <a:schemeClr val="tx1"/>
            </a:solidFill>
            <a:effectLst/>
          </a:endParaRPr>
        </a:p>
        <a:p>
          <a:pPr algn="ctr" latinLnBrk="1"/>
          <a:r>
            <a:rPr lang="ko-KR" altLang="en-US" sz="2400" b="1" dirty="0">
              <a:solidFill>
                <a:schemeClr val="tx1"/>
              </a:solidFill>
              <a:effectLst/>
            </a:rPr>
            <a:t>정</a:t>
          </a:r>
        </a:p>
      </dgm:t>
    </dgm:pt>
    <dgm:pt modelId="{146FA485-C06C-418A-ADC8-599005A2233B}" type="parTrans" cxnId="{EE31A62D-3C19-451D-BACD-89E14AE323E5}">
      <dgm:prSet/>
      <dgm:spPr/>
      <dgm:t>
        <a:bodyPr/>
        <a:lstStyle/>
        <a:p>
          <a:pPr latinLnBrk="1"/>
          <a:endParaRPr lang="ko-KR" altLang="en-US"/>
        </a:p>
      </dgm:t>
    </dgm:pt>
    <dgm:pt modelId="{6D37BC99-A1AF-4081-AD0C-E1831939B5FB}" type="sibTrans" cxnId="{EE31A62D-3C19-451D-BACD-89E14AE323E5}">
      <dgm:prSet/>
      <dgm:spPr/>
      <dgm:t>
        <a:bodyPr/>
        <a:lstStyle/>
        <a:p>
          <a:pPr latinLnBrk="1"/>
          <a:endParaRPr lang="ko-KR" altLang="en-US"/>
        </a:p>
      </dgm:t>
    </dgm:pt>
    <dgm:pt modelId="{96D6AE55-C068-4974-9079-35A943FDE27B}">
      <dgm:prSet phldrT="[텍스트]"/>
      <dgm:spPr/>
      <dgm:t>
        <a:bodyPr/>
        <a:lstStyle/>
        <a:p>
          <a:r>
            <a:rPr lang="en-US" altLang="en-US" dirty="0"/>
            <a:t>11</a:t>
          </a:r>
          <a:r>
            <a:rPr lang="ko-KR" altLang="en-US" dirty="0"/>
            <a:t>월 </a:t>
          </a:r>
          <a:r>
            <a:rPr lang="en-US" altLang="ko-KR" dirty="0"/>
            <a:t>3</a:t>
          </a:r>
          <a:r>
            <a:rPr lang="ko-KR" altLang="en-US" dirty="0"/>
            <a:t>일</a:t>
          </a:r>
          <a:r>
            <a:rPr lang="en-US" altLang="en-US" dirty="0"/>
            <a:t> ~11</a:t>
          </a:r>
          <a:r>
            <a:rPr lang="ko-KR" altLang="en-US" dirty="0"/>
            <a:t>월 </a:t>
          </a:r>
          <a:r>
            <a:rPr lang="en-US" altLang="ko-KR" dirty="0"/>
            <a:t>5</a:t>
          </a:r>
          <a:r>
            <a:rPr lang="ko-KR" altLang="en-US" dirty="0"/>
            <a:t>일</a:t>
          </a:r>
          <a:endParaRPr lang="en-US" altLang="en-US" dirty="0"/>
        </a:p>
        <a:p>
          <a:r>
            <a:rPr lang="ko-KR" altLang="en-US" dirty="0"/>
            <a:t>제품 구상 </a:t>
          </a:r>
          <a:r>
            <a:rPr lang="en-US" altLang="ko-KR" dirty="0"/>
            <a:t>&amp; </a:t>
          </a:r>
          <a:r>
            <a:rPr lang="ko-KR" altLang="en-US" dirty="0" err="1"/>
            <a:t>아두이노</a:t>
          </a:r>
          <a:r>
            <a:rPr lang="ko-KR" altLang="en-US" dirty="0"/>
            <a:t> 학습</a:t>
          </a:r>
        </a:p>
      </dgm:t>
    </dgm:pt>
    <dgm:pt modelId="{7622D134-29A1-41B9-A879-17898201FE49}" type="parTrans" cxnId="{CF0DE8EB-8612-492D-A00E-B4EE4ADC91DB}">
      <dgm:prSet/>
      <dgm:spPr/>
      <dgm:t>
        <a:bodyPr/>
        <a:lstStyle/>
        <a:p>
          <a:pPr latinLnBrk="1"/>
          <a:endParaRPr lang="ko-KR" altLang="en-US"/>
        </a:p>
      </dgm:t>
    </dgm:pt>
    <dgm:pt modelId="{D3DA9F25-42FF-497A-92F2-4927A188A428}" type="sibTrans" cxnId="{CF0DE8EB-8612-492D-A00E-B4EE4ADC91DB}">
      <dgm:prSet/>
      <dgm:spPr/>
      <dgm:t>
        <a:bodyPr/>
        <a:lstStyle/>
        <a:p>
          <a:pPr latinLnBrk="1"/>
          <a:endParaRPr lang="ko-KR" altLang="en-US"/>
        </a:p>
      </dgm:t>
    </dgm:pt>
    <dgm:pt modelId="{3BF62ED5-E646-434A-835E-F99C1457B90F}">
      <dgm:prSet phldrT="[텍스트]"/>
      <dgm:spPr/>
      <dgm:t>
        <a:bodyPr/>
        <a:lstStyle/>
        <a:p>
          <a:r>
            <a:rPr lang="en-US" altLang="en-US" dirty="0"/>
            <a:t>11</a:t>
          </a:r>
          <a:r>
            <a:rPr lang="ko-KR" altLang="en-US" dirty="0"/>
            <a:t>월 </a:t>
          </a:r>
          <a:r>
            <a:rPr lang="en-US" altLang="ko-KR" dirty="0"/>
            <a:t>9</a:t>
          </a:r>
          <a:r>
            <a:rPr lang="ko-KR" altLang="en-US" dirty="0"/>
            <a:t>일 </a:t>
          </a:r>
          <a:r>
            <a:rPr lang="en-US" altLang="ko-KR" dirty="0"/>
            <a:t>~ 11</a:t>
          </a:r>
          <a:r>
            <a:rPr lang="ko-KR" altLang="en-US" dirty="0"/>
            <a:t>월 </a:t>
          </a:r>
          <a:r>
            <a:rPr lang="en-US" altLang="ko-KR" dirty="0"/>
            <a:t>18</a:t>
          </a:r>
          <a:r>
            <a:rPr lang="ko-KR" altLang="en-US" dirty="0"/>
            <a:t>일</a:t>
          </a:r>
          <a:endParaRPr lang="en-US" altLang="en-US" dirty="0"/>
        </a:p>
        <a:p>
          <a:r>
            <a:rPr lang="ko-KR" altLang="en-US" dirty="0" err="1"/>
            <a:t>아두이노</a:t>
          </a:r>
          <a:r>
            <a:rPr lang="ko-KR" altLang="en-US" dirty="0"/>
            <a:t> 코딩 </a:t>
          </a:r>
          <a:r>
            <a:rPr lang="en-US" altLang="ko-KR" dirty="0"/>
            <a:t>&amp; </a:t>
          </a:r>
          <a:r>
            <a:rPr lang="ko-KR" altLang="en-US" dirty="0"/>
            <a:t>제품 개발 및 오류 수정</a:t>
          </a:r>
        </a:p>
      </dgm:t>
    </dgm:pt>
    <dgm:pt modelId="{9731EE47-8CA2-466E-A3B6-41D18C930010}" type="parTrans" cxnId="{180700C8-7A9C-4DE2-9435-128132ADD214}">
      <dgm:prSet/>
      <dgm:spPr/>
      <dgm:t>
        <a:bodyPr/>
        <a:lstStyle/>
        <a:p>
          <a:pPr latinLnBrk="1"/>
          <a:endParaRPr lang="ko-KR" altLang="en-US"/>
        </a:p>
      </dgm:t>
    </dgm:pt>
    <dgm:pt modelId="{DC75980C-C233-452D-8D6E-5F9FCB3BFB0E}" type="sibTrans" cxnId="{180700C8-7A9C-4DE2-9435-128132ADD214}">
      <dgm:prSet/>
      <dgm:spPr/>
      <dgm:t>
        <a:bodyPr/>
        <a:lstStyle/>
        <a:p>
          <a:pPr latinLnBrk="1"/>
          <a:endParaRPr lang="ko-KR" altLang="en-US"/>
        </a:p>
      </dgm:t>
    </dgm:pt>
    <dgm:pt modelId="{77F5C6B3-5362-42D8-BDCC-917179D27911}">
      <dgm:prSet phldrT="[텍스트]"/>
      <dgm:spPr/>
      <dgm:t>
        <a:bodyPr/>
        <a:lstStyle/>
        <a:p>
          <a:r>
            <a:rPr lang="en-US" altLang="en-US" dirty="0"/>
            <a:t>11</a:t>
          </a:r>
          <a:r>
            <a:rPr lang="ko-KR" altLang="en-US" dirty="0"/>
            <a:t>월 </a:t>
          </a:r>
          <a:r>
            <a:rPr lang="en-US" altLang="ko-KR" dirty="0"/>
            <a:t>22</a:t>
          </a:r>
          <a:r>
            <a:rPr lang="ko-KR" altLang="en-US" dirty="0"/>
            <a:t>일</a:t>
          </a:r>
          <a:endParaRPr lang="en-US" altLang="ko-KR" dirty="0"/>
        </a:p>
        <a:p>
          <a:r>
            <a:rPr lang="en-US" altLang="en-US" dirty="0"/>
            <a:t>ppt </a:t>
          </a:r>
          <a:r>
            <a:rPr lang="ko-KR" altLang="en-US" dirty="0"/>
            <a:t>제작 및 작품설명 </a:t>
          </a:r>
        </a:p>
      </dgm:t>
    </dgm:pt>
    <dgm:pt modelId="{448F658A-E8F9-4B06-93BD-5E71849434E6}" type="parTrans" cxnId="{67DB6FE5-911A-4907-BD6F-5707B18A3B6C}">
      <dgm:prSet/>
      <dgm:spPr/>
      <dgm:t>
        <a:bodyPr/>
        <a:lstStyle/>
        <a:p>
          <a:pPr latinLnBrk="1"/>
          <a:endParaRPr lang="ko-KR" altLang="en-US"/>
        </a:p>
      </dgm:t>
    </dgm:pt>
    <dgm:pt modelId="{5257DFB9-0D09-4458-9215-48A528339AF2}" type="sibTrans" cxnId="{67DB6FE5-911A-4907-BD6F-5707B18A3B6C}">
      <dgm:prSet/>
      <dgm:spPr/>
      <dgm:t>
        <a:bodyPr/>
        <a:lstStyle/>
        <a:p>
          <a:pPr latinLnBrk="1"/>
          <a:endParaRPr lang="ko-KR" altLang="en-US"/>
        </a:p>
      </dgm:t>
    </dgm:pt>
    <dgm:pt modelId="{50C2ED68-EC42-478D-AAE8-E27001CEB368}" type="pres">
      <dgm:prSet presAssocID="{2430CA40-32E0-4469-89F3-374A5CA7119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38E86C1-F9DC-4E8B-8115-DBB17D732D00}" type="pres">
      <dgm:prSet presAssocID="{0DBAEB6A-6982-4B3F-9E94-51B4027D3985}" presName="thickLine" presStyleLbl="alignNode1" presStyleIdx="0" presStyleCnt="1"/>
      <dgm:spPr/>
    </dgm:pt>
    <dgm:pt modelId="{0D5AB925-49BC-4F77-A765-2D3D797B1986}" type="pres">
      <dgm:prSet presAssocID="{0DBAEB6A-6982-4B3F-9E94-51B4027D3985}" presName="horz1" presStyleCnt="0"/>
      <dgm:spPr/>
    </dgm:pt>
    <dgm:pt modelId="{FB921A82-0449-42B7-8DE8-6F472F2F380E}" type="pres">
      <dgm:prSet presAssocID="{0DBAEB6A-6982-4B3F-9E94-51B4027D3985}" presName="tx1" presStyleLbl="revTx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841218D3-33C1-47F9-A7B1-0DF3D4C0A5E1}" type="pres">
      <dgm:prSet presAssocID="{0DBAEB6A-6982-4B3F-9E94-51B4027D3985}" presName="vert1" presStyleCnt="0"/>
      <dgm:spPr/>
    </dgm:pt>
    <dgm:pt modelId="{CFB64BC7-F0B1-4F92-BE34-7131F75967AF}" type="pres">
      <dgm:prSet presAssocID="{96D6AE55-C068-4974-9079-35A943FDE27B}" presName="vertSpace2a" presStyleCnt="0"/>
      <dgm:spPr/>
    </dgm:pt>
    <dgm:pt modelId="{0EC88ECE-87A7-4730-B894-AF6857CA69CB}" type="pres">
      <dgm:prSet presAssocID="{96D6AE55-C068-4974-9079-35A943FDE27B}" presName="horz2" presStyleCnt="0"/>
      <dgm:spPr/>
    </dgm:pt>
    <dgm:pt modelId="{6F1ED5C8-7C91-4D57-AF1D-EC5A8DAB758C}" type="pres">
      <dgm:prSet presAssocID="{96D6AE55-C068-4974-9079-35A943FDE27B}" presName="horzSpace2" presStyleCnt="0"/>
      <dgm:spPr/>
    </dgm:pt>
    <dgm:pt modelId="{879CCBB8-18D0-44B0-AC52-CB532A73E650}" type="pres">
      <dgm:prSet presAssocID="{96D6AE55-C068-4974-9079-35A943FDE27B}" presName="tx2" presStyleLbl="revTx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5629CFA7-4235-4ED3-AB1F-018E68DEB79A}" type="pres">
      <dgm:prSet presAssocID="{96D6AE55-C068-4974-9079-35A943FDE27B}" presName="vert2" presStyleCnt="0"/>
      <dgm:spPr/>
    </dgm:pt>
    <dgm:pt modelId="{18B9C9E5-4FC7-45CE-BB37-553B9A1B29B7}" type="pres">
      <dgm:prSet presAssocID="{96D6AE55-C068-4974-9079-35A943FDE27B}" presName="thinLine2b" presStyleLbl="callout" presStyleIdx="0" presStyleCnt="3"/>
      <dgm:spPr/>
    </dgm:pt>
    <dgm:pt modelId="{FFC2781C-DAC2-48C0-93B5-215A355C730A}" type="pres">
      <dgm:prSet presAssocID="{96D6AE55-C068-4974-9079-35A943FDE27B}" presName="vertSpace2b" presStyleCnt="0"/>
      <dgm:spPr/>
    </dgm:pt>
    <dgm:pt modelId="{ACAEDE66-769B-41FF-9DAB-A983F33F06AB}" type="pres">
      <dgm:prSet presAssocID="{3BF62ED5-E646-434A-835E-F99C1457B90F}" presName="horz2" presStyleCnt="0"/>
      <dgm:spPr/>
    </dgm:pt>
    <dgm:pt modelId="{506C0830-EA07-4E81-A202-A3DB05D27F39}" type="pres">
      <dgm:prSet presAssocID="{3BF62ED5-E646-434A-835E-F99C1457B90F}" presName="horzSpace2" presStyleCnt="0"/>
      <dgm:spPr/>
    </dgm:pt>
    <dgm:pt modelId="{82E58032-9531-465F-91F6-A0A836A17CB7}" type="pres">
      <dgm:prSet presAssocID="{3BF62ED5-E646-434A-835E-F99C1457B90F}" presName="tx2" presStyleLbl="revTx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718CC91B-81A6-4BD6-BAA3-F1998D4C4405}" type="pres">
      <dgm:prSet presAssocID="{3BF62ED5-E646-434A-835E-F99C1457B90F}" presName="vert2" presStyleCnt="0"/>
      <dgm:spPr/>
    </dgm:pt>
    <dgm:pt modelId="{3BE1A53B-ACA8-43B5-B1CE-DA481C3F5A46}" type="pres">
      <dgm:prSet presAssocID="{3BF62ED5-E646-434A-835E-F99C1457B90F}" presName="thinLine2b" presStyleLbl="callout" presStyleIdx="1" presStyleCnt="3"/>
      <dgm:spPr/>
    </dgm:pt>
    <dgm:pt modelId="{51A698C0-A0C8-4164-8407-A389A2CF6FB0}" type="pres">
      <dgm:prSet presAssocID="{3BF62ED5-E646-434A-835E-F99C1457B90F}" presName="vertSpace2b" presStyleCnt="0"/>
      <dgm:spPr/>
    </dgm:pt>
    <dgm:pt modelId="{3BED9859-F8C6-4851-8CBB-A7B7FA80E6A6}" type="pres">
      <dgm:prSet presAssocID="{77F5C6B3-5362-42D8-BDCC-917179D27911}" presName="horz2" presStyleCnt="0"/>
      <dgm:spPr/>
    </dgm:pt>
    <dgm:pt modelId="{C2BC7F5E-E2DC-43C2-8A8D-0F19A5E00DB0}" type="pres">
      <dgm:prSet presAssocID="{77F5C6B3-5362-42D8-BDCC-917179D27911}" presName="horzSpace2" presStyleCnt="0"/>
      <dgm:spPr/>
    </dgm:pt>
    <dgm:pt modelId="{8BC0A131-133C-45B4-BB7B-C3C414EAB7D0}" type="pres">
      <dgm:prSet presAssocID="{77F5C6B3-5362-42D8-BDCC-917179D27911}" presName="tx2" presStyleLbl="revTx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273BA3CC-8C7F-4CF9-9634-0C3BF9EA7C75}" type="pres">
      <dgm:prSet presAssocID="{77F5C6B3-5362-42D8-BDCC-917179D27911}" presName="vert2" presStyleCnt="0"/>
      <dgm:spPr/>
    </dgm:pt>
    <dgm:pt modelId="{C01E0139-BBBA-4FA3-AF55-EAB30FFA99E0}" type="pres">
      <dgm:prSet presAssocID="{77F5C6B3-5362-42D8-BDCC-917179D27911}" presName="thinLine2b" presStyleLbl="callout" presStyleIdx="2" presStyleCnt="3"/>
      <dgm:spPr/>
    </dgm:pt>
    <dgm:pt modelId="{0B9FAC58-51B2-4F49-9DDB-C7379835BC6A}" type="pres">
      <dgm:prSet presAssocID="{77F5C6B3-5362-42D8-BDCC-917179D27911}" presName="vertSpace2b" presStyleCnt="0"/>
      <dgm:spPr/>
    </dgm:pt>
  </dgm:ptLst>
  <dgm:cxnLst>
    <dgm:cxn modelId="{2553BAD1-99CB-4DEC-BA1A-5077FD352B6A}" type="presOf" srcId="{0DBAEB6A-6982-4B3F-9E94-51B4027D3985}" destId="{FB921A82-0449-42B7-8DE8-6F472F2F380E}" srcOrd="0" destOrd="0" presId="urn:microsoft.com/office/officeart/2008/layout/LinedList"/>
    <dgm:cxn modelId="{C7EE3B53-B921-4A64-8E53-F2E46BB1044A}" type="presOf" srcId="{77F5C6B3-5362-42D8-BDCC-917179D27911}" destId="{8BC0A131-133C-45B4-BB7B-C3C414EAB7D0}" srcOrd="0" destOrd="0" presId="urn:microsoft.com/office/officeart/2008/layout/LinedList"/>
    <dgm:cxn modelId="{92FF5F34-D07F-486F-87A8-2970FD418319}" type="presOf" srcId="{96D6AE55-C068-4974-9079-35A943FDE27B}" destId="{879CCBB8-18D0-44B0-AC52-CB532A73E650}" srcOrd="0" destOrd="0" presId="urn:microsoft.com/office/officeart/2008/layout/LinedList"/>
    <dgm:cxn modelId="{CF0DE8EB-8612-492D-A00E-B4EE4ADC91DB}" srcId="{0DBAEB6A-6982-4B3F-9E94-51B4027D3985}" destId="{96D6AE55-C068-4974-9079-35A943FDE27B}" srcOrd="0" destOrd="0" parTransId="{7622D134-29A1-41B9-A879-17898201FE49}" sibTransId="{D3DA9F25-42FF-497A-92F2-4927A188A428}"/>
    <dgm:cxn modelId="{67DB6FE5-911A-4907-BD6F-5707B18A3B6C}" srcId="{0DBAEB6A-6982-4B3F-9E94-51B4027D3985}" destId="{77F5C6B3-5362-42D8-BDCC-917179D27911}" srcOrd="2" destOrd="0" parTransId="{448F658A-E8F9-4B06-93BD-5E71849434E6}" sibTransId="{5257DFB9-0D09-4458-9215-48A528339AF2}"/>
    <dgm:cxn modelId="{EE31A62D-3C19-451D-BACD-89E14AE323E5}" srcId="{2430CA40-32E0-4469-89F3-374A5CA71198}" destId="{0DBAEB6A-6982-4B3F-9E94-51B4027D3985}" srcOrd="0" destOrd="0" parTransId="{146FA485-C06C-418A-ADC8-599005A2233B}" sibTransId="{6D37BC99-A1AF-4081-AD0C-E1831939B5FB}"/>
    <dgm:cxn modelId="{067E4B18-64B4-4F94-A6AA-40009DFD7949}" type="presOf" srcId="{2430CA40-32E0-4469-89F3-374A5CA71198}" destId="{50C2ED68-EC42-478D-AAE8-E27001CEB368}" srcOrd="0" destOrd="0" presId="urn:microsoft.com/office/officeart/2008/layout/LinedList"/>
    <dgm:cxn modelId="{180700C8-7A9C-4DE2-9435-128132ADD214}" srcId="{0DBAEB6A-6982-4B3F-9E94-51B4027D3985}" destId="{3BF62ED5-E646-434A-835E-F99C1457B90F}" srcOrd="1" destOrd="0" parTransId="{9731EE47-8CA2-466E-A3B6-41D18C930010}" sibTransId="{DC75980C-C233-452D-8D6E-5F9FCB3BFB0E}"/>
    <dgm:cxn modelId="{0D1C5CDA-3E17-4B77-98DD-70FC8B7016F8}" type="presOf" srcId="{3BF62ED5-E646-434A-835E-F99C1457B90F}" destId="{82E58032-9531-465F-91F6-A0A836A17CB7}" srcOrd="0" destOrd="0" presId="urn:microsoft.com/office/officeart/2008/layout/LinedList"/>
    <dgm:cxn modelId="{5D9A6209-4F0E-462C-A4D0-0B4DBC5E2BB6}" type="presParOf" srcId="{50C2ED68-EC42-478D-AAE8-E27001CEB368}" destId="{938E86C1-F9DC-4E8B-8115-DBB17D732D00}" srcOrd="0" destOrd="0" presId="urn:microsoft.com/office/officeart/2008/layout/LinedList"/>
    <dgm:cxn modelId="{F176C216-1ECF-4C42-B705-82FEED07E50C}" type="presParOf" srcId="{50C2ED68-EC42-478D-AAE8-E27001CEB368}" destId="{0D5AB925-49BC-4F77-A765-2D3D797B1986}" srcOrd="1" destOrd="0" presId="urn:microsoft.com/office/officeart/2008/layout/LinedList"/>
    <dgm:cxn modelId="{43B6BA0D-49F3-4886-99AD-E573A7F13C22}" type="presParOf" srcId="{0D5AB925-49BC-4F77-A765-2D3D797B1986}" destId="{FB921A82-0449-42B7-8DE8-6F472F2F380E}" srcOrd="0" destOrd="0" presId="urn:microsoft.com/office/officeart/2008/layout/LinedList"/>
    <dgm:cxn modelId="{F629DD99-73BF-4A9B-B9B3-EFE1E86D9D66}" type="presParOf" srcId="{0D5AB925-49BC-4F77-A765-2D3D797B1986}" destId="{841218D3-33C1-47F9-A7B1-0DF3D4C0A5E1}" srcOrd="1" destOrd="0" presId="urn:microsoft.com/office/officeart/2008/layout/LinedList"/>
    <dgm:cxn modelId="{282A0B86-2062-4F05-BE4B-06AC3548C782}" type="presParOf" srcId="{841218D3-33C1-47F9-A7B1-0DF3D4C0A5E1}" destId="{CFB64BC7-F0B1-4F92-BE34-7131F75967AF}" srcOrd="0" destOrd="0" presId="urn:microsoft.com/office/officeart/2008/layout/LinedList"/>
    <dgm:cxn modelId="{F332403D-769B-4F75-8688-910DA8036C36}" type="presParOf" srcId="{841218D3-33C1-47F9-A7B1-0DF3D4C0A5E1}" destId="{0EC88ECE-87A7-4730-B894-AF6857CA69CB}" srcOrd="1" destOrd="0" presId="urn:microsoft.com/office/officeart/2008/layout/LinedList"/>
    <dgm:cxn modelId="{5DF48E92-E0E4-448F-9D06-77D2E9D855EF}" type="presParOf" srcId="{0EC88ECE-87A7-4730-B894-AF6857CA69CB}" destId="{6F1ED5C8-7C91-4D57-AF1D-EC5A8DAB758C}" srcOrd="0" destOrd="0" presId="urn:microsoft.com/office/officeart/2008/layout/LinedList"/>
    <dgm:cxn modelId="{BCD1D775-BFF8-419F-978C-4115E8BFF1EB}" type="presParOf" srcId="{0EC88ECE-87A7-4730-B894-AF6857CA69CB}" destId="{879CCBB8-18D0-44B0-AC52-CB532A73E650}" srcOrd="1" destOrd="0" presId="urn:microsoft.com/office/officeart/2008/layout/LinedList"/>
    <dgm:cxn modelId="{62C93883-0D8A-458E-A2D6-CC3FC64E1D38}" type="presParOf" srcId="{0EC88ECE-87A7-4730-B894-AF6857CA69CB}" destId="{5629CFA7-4235-4ED3-AB1F-018E68DEB79A}" srcOrd="2" destOrd="0" presId="urn:microsoft.com/office/officeart/2008/layout/LinedList"/>
    <dgm:cxn modelId="{E02A6877-F018-46B3-9CC4-1BA8255300F7}" type="presParOf" srcId="{841218D3-33C1-47F9-A7B1-0DF3D4C0A5E1}" destId="{18B9C9E5-4FC7-45CE-BB37-553B9A1B29B7}" srcOrd="2" destOrd="0" presId="urn:microsoft.com/office/officeart/2008/layout/LinedList"/>
    <dgm:cxn modelId="{50EF026E-EBB6-412C-B135-08D1DF30F469}" type="presParOf" srcId="{841218D3-33C1-47F9-A7B1-0DF3D4C0A5E1}" destId="{FFC2781C-DAC2-48C0-93B5-215A355C730A}" srcOrd="3" destOrd="0" presId="urn:microsoft.com/office/officeart/2008/layout/LinedList"/>
    <dgm:cxn modelId="{49E3E914-50D3-4961-B4D4-6AE04E20306E}" type="presParOf" srcId="{841218D3-33C1-47F9-A7B1-0DF3D4C0A5E1}" destId="{ACAEDE66-769B-41FF-9DAB-A983F33F06AB}" srcOrd="4" destOrd="0" presId="urn:microsoft.com/office/officeart/2008/layout/LinedList"/>
    <dgm:cxn modelId="{55DBFA08-8842-43CE-8A1E-F5C8D119503F}" type="presParOf" srcId="{ACAEDE66-769B-41FF-9DAB-A983F33F06AB}" destId="{506C0830-EA07-4E81-A202-A3DB05D27F39}" srcOrd="0" destOrd="0" presId="urn:microsoft.com/office/officeart/2008/layout/LinedList"/>
    <dgm:cxn modelId="{BBB171E9-1DA7-4EAA-B5E8-A323D93EFF83}" type="presParOf" srcId="{ACAEDE66-769B-41FF-9DAB-A983F33F06AB}" destId="{82E58032-9531-465F-91F6-A0A836A17CB7}" srcOrd="1" destOrd="0" presId="urn:microsoft.com/office/officeart/2008/layout/LinedList"/>
    <dgm:cxn modelId="{1FD16147-6E2F-4B3F-B298-4E5B4F38CCC6}" type="presParOf" srcId="{ACAEDE66-769B-41FF-9DAB-A983F33F06AB}" destId="{718CC91B-81A6-4BD6-BAA3-F1998D4C4405}" srcOrd="2" destOrd="0" presId="urn:microsoft.com/office/officeart/2008/layout/LinedList"/>
    <dgm:cxn modelId="{84201C6A-40BF-48B6-BBF7-B698C60C9C2E}" type="presParOf" srcId="{841218D3-33C1-47F9-A7B1-0DF3D4C0A5E1}" destId="{3BE1A53B-ACA8-43B5-B1CE-DA481C3F5A46}" srcOrd="5" destOrd="0" presId="urn:microsoft.com/office/officeart/2008/layout/LinedList"/>
    <dgm:cxn modelId="{4988CA64-57EF-49E8-9278-FC7104613764}" type="presParOf" srcId="{841218D3-33C1-47F9-A7B1-0DF3D4C0A5E1}" destId="{51A698C0-A0C8-4164-8407-A389A2CF6FB0}" srcOrd="6" destOrd="0" presId="urn:microsoft.com/office/officeart/2008/layout/LinedList"/>
    <dgm:cxn modelId="{BC2CB3CA-C2DB-40C8-BB07-016629ADCF43}" type="presParOf" srcId="{841218D3-33C1-47F9-A7B1-0DF3D4C0A5E1}" destId="{3BED9859-F8C6-4851-8CBB-A7B7FA80E6A6}" srcOrd="7" destOrd="0" presId="urn:microsoft.com/office/officeart/2008/layout/LinedList"/>
    <dgm:cxn modelId="{32180386-17F8-4CD5-BB3E-8E5F09788A17}" type="presParOf" srcId="{3BED9859-F8C6-4851-8CBB-A7B7FA80E6A6}" destId="{C2BC7F5E-E2DC-43C2-8A8D-0F19A5E00DB0}" srcOrd="0" destOrd="0" presId="urn:microsoft.com/office/officeart/2008/layout/LinedList"/>
    <dgm:cxn modelId="{9AC370D9-BA3F-462A-BD94-4BC0C6CA0853}" type="presParOf" srcId="{3BED9859-F8C6-4851-8CBB-A7B7FA80E6A6}" destId="{8BC0A131-133C-45B4-BB7B-C3C414EAB7D0}" srcOrd="1" destOrd="0" presId="urn:microsoft.com/office/officeart/2008/layout/LinedList"/>
    <dgm:cxn modelId="{3E9A97C8-C3E4-42B5-843E-B8574DF349C6}" type="presParOf" srcId="{3BED9859-F8C6-4851-8CBB-A7B7FA80E6A6}" destId="{273BA3CC-8C7F-4CF9-9634-0C3BF9EA7C75}" srcOrd="2" destOrd="0" presId="urn:microsoft.com/office/officeart/2008/layout/LinedList"/>
    <dgm:cxn modelId="{D684059F-3036-4919-BB04-5347CDACD0F8}" type="presParOf" srcId="{841218D3-33C1-47F9-A7B1-0DF3D4C0A5E1}" destId="{C01E0139-BBBA-4FA3-AF55-EAB30FFA99E0}" srcOrd="8" destOrd="0" presId="urn:microsoft.com/office/officeart/2008/layout/LinedList"/>
    <dgm:cxn modelId="{A005D035-6A8A-448E-B001-12362EF03500}" type="presParOf" srcId="{841218D3-33C1-47F9-A7B1-0DF3D4C0A5E1}" destId="{0B9FAC58-51B2-4F49-9DDB-C7379835BC6A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E86C1-F9DC-4E8B-8115-DBB17D732D00}">
      <dsp:nvSpPr>
        <dsp:cNvPr id="0" name=""/>
        <dsp:cNvSpPr/>
      </dsp:nvSpPr>
      <dsp:spPr>
        <a:xfrm>
          <a:off x="0" y="0"/>
          <a:ext cx="85456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21A82-0449-42B7-8DE8-6F472F2F380E}">
      <dsp:nvSpPr>
        <dsp:cNvPr id="0" name=""/>
        <dsp:cNvSpPr/>
      </dsp:nvSpPr>
      <dsp:spPr>
        <a:xfrm>
          <a:off x="0" y="0"/>
          <a:ext cx="1709135" cy="5014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>
              <a:solidFill>
                <a:schemeClr val="tx1"/>
              </a:solidFill>
              <a:effectLst/>
            </a:rPr>
            <a:t>개</a:t>
          </a:r>
          <a:endParaRPr lang="en-US" altLang="ko-KR" sz="2400" b="1" kern="1200" dirty="0">
            <a:solidFill>
              <a:schemeClr val="tx1"/>
            </a:solidFill>
            <a:effectLst/>
          </a:endParaRP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>
              <a:solidFill>
                <a:schemeClr val="tx1"/>
              </a:solidFill>
              <a:effectLst/>
            </a:rPr>
            <a:t>발</a:t>
          </a:r>
          <a:endParaRPr lang="en-US" altLang="ko-KR" sz="2400" b="1" kern="1200" dirty="0">
            <a:solidFill>
              <a:schemeClr val="tx1"/>
            </a:solidFill>
            <a:effectLst/>
          </a:endParaRP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>
              <a:solidFill>
                <a:schemeClr val="tx1"/>
              </a:solidFill>
              <a:effectLst/>
            </a:rPr>
            <a:t>과</a:t>
          </a:r>
          <a:endParaRPr lang="en-US" altLang="ko-KR" sz="2400" b="1" kern="1200" dirty="0">
            <a:solidFill>
              <a:schemeClr val="tx1"/>
            </a:solidFill>
            <a:effectLst/>
          </a:endParaRP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>
              <a:solidFill>
                <a:schemeClr val="tx1"/>
              </a:solidFill>
              <a:effectLst/>
            </a:rPr>
            <a:t>정</a:t>
          </a:r>
        </a:p>
      </dsp:txBody>
      <dsp:txXfrm>
        <a:off x="0" y="0"/>
        <a:ext cx="1709135" cy="5014861"/>
      </dsp:txXfrm>
    </dsp:sp>
    <dsp:sp modelId="{879CCBB8-18D0-44B0-AC52-CB532A73E650}">
      <dsp:nvSpPr>
        <dsp:cNvPr id="0" name=""/>
        <dsp:cNvSpPr/>
      </dsp:nvSpPr>
      <dsp:spPr>
        <a:xfrm>
          <a:off x="1837320" y="78357"/>
          <a:ext cx="6708357" cy="1567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700" kern="1200" dirty="0"/>
            <a:t>11</a:t>
          </a:r>
          <a:r>
            <a:rPr lang="ko-KR" altLang="en-US" sz="2700" kern="1200" dirty="0"/>
            <a:t>월 </a:t>
          </a:r>
          <a:r>
            <a:rPr lang="en-US" altLang="ko-KR" sz="2700" kern="1200" dirty="0"/>
            <a:t>3</a:t>
          </a:r>
          <a:r>
            <a:rPr lang="ko-KR" altLang="en-US" sz="2700" kern="1200" dirty="0"/>
            <a:t>일</a:t>
          </a:r>
          <a:r>
            <a:rPr lang="en-US" altLang="en-US" sz="2700" kern="1200" dirty="0"/>
            <a:t> ~11</a:t>
          </a:r>
          <a:r>
            <a:rPr lang="ko-KR" altLang="en-US" sz="2700" kern="1200" dirty="0"/>
            <a:t>월 </a:t>
          </a:r>
          <a:r>
            <a:rPr lang="en-US" altLang="ko-KR" sz="2700" kern="1200" dirty="0"/>
            <a:t>5</a:t>
          </a:r>
          <a:r>
            <a:rPr lang="ko-KR" altLang="en-US" sz="2700" kern="1200" dirty="0"/>
            <a:t>일</a:t>
          </a:r>
          <a:endParaRPr lang="en-US" altLang="en-US" sz="2700" kern="1200" dirty="0"/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700" kern="1200" dirty="0"/>
            <a:t>제품 구상 </a:t>
          </a:r>
          <a:r>
            <a:rPr lang="en-US" altLang="ko-KR" sz="2700" kern="1200" dirty="0"/>
            <a:t>&amp; </a:t>
          </a:r>
          <a:r>
            <a:rPr lang="ko-KR" altLang="en-US" sz="2700" kern="1200" dirty="0" err="1"/>
            <a:t>아두이노</a:t>
          </a:r>
          <a:r>
            <a:rPr lang="ko-KR" altLang="en-US" sz="2700" kern="1200" dirty="0"/>
            <a:t> 학습</a:t>
          </a:r>
        </a:p>
      </dsp:txBody>
      <dsp:txXfrm>
        <a:off x="1837320" y="78357"/>
        <a:ext cx="6708357" cy="1567144"/>
      </dsp:txXfrm>
    </dsp:sp>
    <dsp:sp modelId="{18B9C9E5-4FC7-45CE-BB37-553B9A1B29B7}">
      <dsp:nvSpPr>
        <dsp:cNvPr id="0" name=""/>
        <dsp:cNvSpPr/>
      </dsp:nvSpPr>
      <dsp:spPr>
        <a:xfrm>
          <a:off x="1709135" y="1645501"/>
          <a:ext cx="68365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E58032-9531-465F-91F6-A0A836A17CB7}">
      <dsp:nvSpPr>
        <dsp:cNvPr id="0" name=""/>
        <dsp:cNvSpPr/>
      </dsp:nvSpPr>
      <dsp:spPr>
        <a:xfrm>
          <a:off x="1837320" y="1723858"/>
          <a:ext cx="6708357" cy="1567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700" kern="1200" dirty="0"/>
            <a:t>11</a:t>
          </a:r>
          <a:r>
            <a:rPr lang="ko-KR" altLang="en-US" sz="2700" kern="1200" dirty="0"/>
            <a:t>월 </a:t>
          </a:r>
          <a:r>
            <a:rPr lang="en-US" altLang="ko-KR" sz="2700" kern="1200" dirty="0"/>
            <a:t>9</a:t>
          </a:r>
          <a:r>
            <a:rPr lang="ko-KR" altLang="en-US" sz="2700" kern="1200" dirty="0"/>
            <a:t>일 </a:t>
          </a:r>
          <a:r>
            <a:rPr lang="en-US" altLang="ko-KR" sz="2700" kern="1200" dirty="0"/>
            <a:t>~ 11</a:t>
          </a:r>
          <a:r>
            <a:rPr lang="ko-KR" altLang="en-US" sz="2700" kern="1200" dirty="0"/>
            <a:t>월 </a:t>
          </a:r>
          <a:r>
            <a:rPr lang="en-US" altLang="ko-KR" sz="2700" kern="1200" dirty="0"/>
            <a:t>18</a:t>
          </a:r>
          <a:r>
            <a:rPr lang="ko-KR" altLang="en-US" sz="2700" kern="1200" dirty="0"/>
            <a:t>일</a:t>
          </a:r>
          <a:endParaRPr lang="en-US" altLang="en-US" sz="2700" kern="1200" dirty="0"/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700" kern="1200" dirty="0" err="1"/>
            <a:t>아두이노</a:t>
          </a:r>
          <a:r>
            <a:rPr lang="ko-KR" altLang="en-US" sz="2700" kern="1200" dirty="0"/>
            <a:t> 코딩 </a:t>
          </a:r>
          <a:r>
            <a:rPr lang="en-US" altLang="ko-KR" sz="2700" kern="1200" dirty="0"/>
            <a:t>&amp; </a:t>
          </a:r>
          <a:r>
            <a:rPr lang="ko-KR" altLang="en-US" sz="2700" kern="1200" dirty="0"/>
            <a:t>제품 개발 및 오류 수정</a:t>
          </a:r>
        </a:p>
      </dsp:txBody>
      <dsp:txXfrm>
        <a:off x="1837320" y="1723858"/>
        <a:ext cx="6708357" cy="1567144"/>
      </dsp:txXfrm>
    </dsp:sp>
    <dsp:sp modelId="{3BE1A53B-ACA8-43B5-B1CE-DA481C3F5A46}">
      <dsp:nvSpPr>
        <dsp:cNvPr id="0" name=""/>
        <dsp:cNvSpPr/>
      </dsp:nvSpPr>
      <dsp:spPr>
        <a:xfrm>
          <a:off x="1709135" y="3291002"/>
          <a:ext cx="68365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0A131-133C-45B4-BB7B-C3C414EAB7D0}">
      <dsp:nvSpPr>
        <dsp:cNvPr id="0" name=""/>
        <dsp:cNvSpPr/>
      </dsp:nvSpPr>
      <dsp:spPr>
        <a:xfrm>
          <a:off x="1837320" y="3369359"/>
          <a:ext cx="6708357" cy="1567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700" kern="1200" dirty="0"/>
            <a:t>11</a:t>
          </a:r>
          <a:r>
            <a:rPr lang="ko-KR" altLang="en-US" sz="2700" kern="1200" dirty="0"/>
            <a:t>월 </a:t>
          </a:r>
          <a:r>
            <a:rPr lang="en-US" altLang="ko-KR" sz="2700" kern="1200" dirty="0"/>
            <a:t>22</a:t>
          </a:r>
          <a:r>
            <a:rPr lang="ko-KR" altLang="en-US" sz="2700" kern="1200" dirty="0"/>
            <a:t>일</a:t>
          </a:r>
          <a:endParaRPr lang="en-US" altLang="ko-KR" sz="2700" kern="1200" dirty="0"/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700" kern="1200" dirty="0"/>
            <a:t>ppt </a:t>
          </a:r>
          <a:r>
            <a:rPr lang="ko-KR" altLang="en-US" sz="2700" kern="1200" dirty="0"/>
            <a:t>제작 및 작품설명 </a:t>
          </a:r>
        </a:p>
      </dsp:txBody>
      <dsp:txXfrm>
        <a:off x="1837320" y="3369359"/>
        <a:ext cx="6708357" cy="1567144"/>
      </dsp:txXfrm>
    </dsp:sp>
    <dsp:sp modelId="{C01E0139-BBBA-4FA3-AF55-EAB30FFA99E0}">
      <dsp:nvSpPr>
        <dsp:cNvPr id="0" name=""/>
        <dsp:cNvSpPr/>
      </dsp:nvSpPr>
      <dsp:spPr>
        <a:xfrm>
          <a:off x="1709135" y="4936503"/>
          <a:ext cx="68365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B74B7-5A5B-489C-8A71-5C3DD3C20087}" type="datetimeFigureOut">
              <a:rPr lang="ko-KR" altLang="en-US" smtClean="0"/>
              <a:pPr/>
              <a:t>2020-11-24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F8EBC-3FA4-4E96-93BE-FC9B3B4CC0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677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8EBC-3FA4-4E96-93BE-FC9B3B4CC0D6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6154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8EBC-3FA4-4E96-93BE-FC9B3B4CC0D6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6011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8EBC-3FA4-4E96-93BE-FC9B3B4CC0D6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7183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8EBC-3FA4-4E96-93BE-FC9B3B4CC0D6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5433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8EBC-3FA4-4E96-93BE-FC9B3B4CC0D6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2654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8EBC-3FA4-4E96-93BE-FC9B3B4CC0D6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2932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8EBC-3FA4-4E96-93BE-FC9B3B4CC0D6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3214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8EBC-3FA4-4E96-93BE-FC9B3B4CC0D6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4708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FE35-7EA9-4AA1-A4EA-0AE726FABEF0}" type="datetimeFigureOut">
              <a:rPr lang="ko-KR" altLang="en-US" smtClean="0"/>
              <a:pPr/>
              <a:t>2020-11-24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CE25-06A7-4B71-ACA4-6E18C66C6E9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4694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FE35-7EA9-4AA1-A4EA-0AE726FABEF0}" type="datetimeFigureOut">
              <a:rPr lang="ko-KR" altLang="en-US" smtClean="0"/>
              <a:pPr/>
              <a:t>2020-11-24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CE25-06A7-4B71-ACA4-6E18C66C6E9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738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FE35-7EA9-4AA1-A4EA-0AE726FABEF0}" type="datetimeFigureOut">
              <a:rPr lang="ko-KR" altLang="en-US" smtClean="0"/>
              <a:pPr/>
              <a:t>2020-11-24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CE25-06A7-4B71-ACA4-6E18C66C6E9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2974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FE35-7EA9-4AA1-A4EA-0AE726FABEF0}" type="datetimeFigureOut">
              <a:rPr lang="ko-KR" altLang="en-US" smtClean="0"/>
              <a:pPr/>
              <a:t>2020-11-24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CE25-06A7-4B71-ACA4-6E18C66C6E9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5981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FE35-7EA9-4AA1-A4EA-0AE726FABEF0}" type="datetimeFigureOut">
              <a:rPr lang="ko-KR" altLang="en-US" smtClean="0"/>
              <a:pPr/>
              <a:t>2020-11-24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CE25-06A7-4B71-ACA4-6E18C66C6E9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2164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FE35-7EA9-4AA1-A4EA-0AE726FABEF0}" type="datetimeFigureOut">
              <a:rPr lang="ko-KR" altLang="en-US" smtClean="0"/>
              <a:pPr/>
              <a:t>2020-11-24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CE25-06A7-4B71-ACA4-6E18C66C6E9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249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FE35-7EA9-4AA1-A4EA-0AE726FABEF0}" type="datetimeFigureOut">
              <a:rPr lang="ko-KR" altLang="en-US" smtClean="0"/>
              <a:pPr/>
              <a:t>2020-11-24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CE25-06A7-4B71-ACA4-6E18C66C6E9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3867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FE35-7EA9-4AA1-A4EA-0AE726FABEF0}" type="datetimeFigureOut">
              <a:rPr lang="ko-KR" altLang="en-US" smtClean="0"/>
              <a:pPr/>
              <a:t>2020-11-24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CE25-06A7-4B71-ACA4-6E18C66C6E9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3368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FE35-7EA9-4AA1-A4EA-0AE726FABEF0}" type="datetimeFigureOut">
              <a:rPr lang="ko-KR" altLang="en-US" smtClean="0"/>
              <a:pPr/>
              <a:t>2020-11-24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CE25-06A7-4B71-ACA4-6E18C66C6E9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566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FE35-7EA9-4AA1-A4EA-0AE726FABEF0}" type="datetimeFigureOut">
              <a:rPr lang="ko-KR" altLang="en-US" smtClean="0"/>
              <a:pPr/>
              <a:t>2020-11-24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CE25-06A7-4B71-ACA4-6E18C66C6E9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519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FE35-7EA9-4AA1-A4EA-0AE726FABEF0}" type="datetimeFigureOut">
              <a:rPr lang="ko-KR" altLang="en-US" smtClean="0"/>
              <a:pPr/>
              <a:t>2020-11-24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CE25-06A7-4B71-ACA4-6E18C66C6E9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651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7FE35-7EA9-4AA1-A4EA-0AE726FABEF0}" type="datetimeFigureOut">
              <a:rPr lang="ko-KR" altLang="en-US" smtClean="0"/>
              <a:pPr/>
              <a:t>2020-11-24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6CE25-06A7-4B71-ACA4-6E18C66C6E9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563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DD02BBC9-2E27-470D-B510-3CC02742703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   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6200775" y="2418287"/>
            <a:ext cx="5991225" cy="181554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Noto Sans CJK KR Medium" panose="020B0600000000000000"/>
              </a:rPr>
              <a:t>   </a:t>
            </a:r>
            <a:r>
              <a:rPr lang="ko-KR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Noto Sans CJK KR Medium" panose="020B0600000000000000"/>
              </a:rPr>
              <a:t>스마트 쓰레기통</a:t>
            </a:r>
            <a:endParaRPr lang="ko-KR" altLang="en-US" sz="3600" dirty="0">
              <a:latin typeface="Bookman Old Style" panose="02050604050505020204" pitchFamily="18" charset="0"/>
              <a:ea typeface="Noto Sans CJK KR Medium" panose="020B060000000000000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9510239" y="5655136"/>
            <a:ext cx="2194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1000"/>
              </a:spcBef>
            </a:pPr>
            <a:r>
              <a:rPr lang="en-US" altLang="ko-KR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1660025 </a:t>
            </a:r>
            <a:r>
              <a:rPr lang="ko-KR" altLang="en-US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박정석</a:t>
            </a:r>
            <a:endParaRPr lang="en-US" altLang="ko-KR" sz="2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E6C9BE-4DBE-4386-A72A-233547AA305D}"/>
              </a:ext>
            </a:extLst>
          </p:cNvPr>
          <p:cNvSpPr txBox="1"/>
          <p:nvPr/>
        </p:nvSpPr>
        <p:spPr>
          <a:xfrm>
            <a:off x="9387361" y="5118800"/>
            <a:ext cx="2804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</a:rPr>
              <a:t>정보통신융합공학부</a:t>
            </a:r>
          </a:p>
        </p:txBody>
      </p:sp>
    </p:spTree>
    <p:extLst>
      <p:ext uri="{BB962C8B-B14F-4D97-AF65-F5344CB8AC3E}">
        <p14:creationId xmlns:p14="http://schemas.microsoft.com/office/powerpoint/2010/main" val="196459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645"/>
            <a:ext cx="1218247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463854" y="555894"/>
            <a:ext cx="5604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486696" y="2257425"/>
            <a:ext cx="5604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3419" y="849514"/>
            <a:ext cx="1557774" cy="1461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ko-KR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80000"/>
              </a:lnSpc>
            </a:pPr>
            <a:r>
              <a:rPr lang="en-US" altLang="ko-K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04.</a:t>
            </a:r>
          </a:p>
          <a:p>
            <a:pPr>
              <a:lnSpc>
                <a:spcPct val="80000"/>
              </a:lnSpc>
            </a:pP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시연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04" y="2826041"/>
            <a:ext cx="2028707" cy="5398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ko-KR"/>
            </a:defPPr>
            <a:lvl1pPr marL="228600" indent="-228600">
              <a:lnSpc>
                <a:spcPct val="17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indent="-342900">
              <a:lnSpc>
                <a:spcPct val="100000"/>
              </a:lnSpc>
              <a:buAutoNum type="arabicPeriod"/>
            </a:pPr>
            <a:r>
              <a: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제품 구상 계기 및 과정</a:t>
            </a:r>
            <a:endParaRPr lang="en-US" altLang="ko-KR" sz="11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사용 프로그램 및 사용 제품</a:t>
            </a:r>
            <a:endParaRPr lang="en-US" altLang="ko-KR" sz="11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Arduino</a:t>
            </a:r>
            <a:r>
              <a: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 코딩 및 회로도</a:t>
            </a:r>
            <a:endParaRPr lang="en-US" altLang="ko-KR" sz="11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ko-KR" alt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시연</a:t>
            </a:r>
            <a:endParaRPr lang="en-US" altLang="ko-KR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36" name="직사각형 9"/>
          <p:cNvSpPr/>
          <p:nvPr/>
        </p:nvSpPr>
        <p:spPr>
          <a:xfrm>
            <a:off x="4251489" y="6326453"/>
            <a:ext cx="7940512" cy="543650"/>
          </a:xfrm>
          <a:custGeom>
            <a:avLst/>
            <a:gdLst>
              <a:gd name="connsiteX0" fmla="*/ 0 w 8214360"/>
              <a:gd name="connsiteY0" fmla="*/ 0 h 632099"/>
              <a:gd name="connsiteX1" fmla="*/ 8214360 w 8214360"/>
              <a:gd name="connsiteY1" fmla="*/ 0 h 632099"/>
              <a:gd name="connsiteX2" fmla="*/ 8214360 w 8214360"/>
              <a:gd name="connsiteY2" fmla="*/ 632099 h 632099"/>
              <a:gd name="connsiteX3" fmla="*/ 0 w 8214360"/>
              <a:gd name="connsiteY3" fmla="*/ 632099 h 632099"/>
              <a:gd name="connsiteX4" fmla="*/ 0 w 8214360"/>
              <a:gd name="connsiteY4" fmla="*/ 0 h 632099"/>
              <a:gd name="connsiteX0" fmla="*/ 586740 w 8214360"/>
              <a:gd name="connsiteY0" fmla="*/ 15240 h 632099"/>
              <a:gd name="connsiteX1" fmla="*/ 8214360 w 8214360"/>
              <a:gd name="connsiteY1" fmla="*/ 0 h 632099"/>
              <a:gd name="connsiteX2" fmla="*/ 8214360 w 8214360"/>
              <a:gd name="connsiteY2" fmla="*/ 632099 h 632099"/>
              <a:gd name="connsiteX3" fmla="*/ 0 w 8214360"/>
              <a:gd name="connsiteY3" fmla="*/ 632099 h 632099"/>
              <a:gd name="connsiteX4" fmla="*/ 586740 w 8214360"/>
              <a:gd name="connsiteY4" fmla="*/ 15240 h 632099"/>
              <a:gd name="connsiteX0" fmla="*/ 594360 w 8214360"/>
              <a:gd name="connsiteY0" fmla="*/ 0 h 632099"/>
              <a:gd name="connsiteX1" fmla="*/ 8214360 w 8214360"/>
              <a:gd name="connsiteY1" fmla="*/ 0 h 632099"/>
              <a:gd name="connsiteX2" fmla="*/ 8214360 w 8214360"/>
              <a:gd name="connsiteY2" fmla="*/ 632099 h 632099"/>
              <a:gd name="connsiteX3" fmla="*/ 0 w 8214360"/>
              <a:gd name="connsiteY3" fmla="*/ 632099 h 632099"/>
              <a:gd name="connsiteX4" fmla="*/ 594360 w 8214360"/>
              <a:gd name="connsiteY4" fmla="*/ 0 h 632099"/>
              <a:gd name="connsiteX0" fmla="*/ 1137285 w 8214360"/>
              <a:gd name="connsiteY0" fmla="*/ 14288 h 632099"/>
              <a:gd name="connsiteX1" fmla="*/ 8214360 w 8214360"/>
              <a:gd name="connsiteY1" fmla="*/ 0 h 632099"/>
              <a:gd name="connsiteX2" fmla="*/ 8214360 w 8214360"/>
              <a:gd name="connsiteY2" fmla="*/ 632099 h 632099"/>
              <a:gd name="connsiteX3" fmla="*/ 0 w 8214360"/>
              <a:gd name="connsiteY3" fmla="*/ 632099 h 632099"/>
              <a:gd name="connsiteX4" fmla="*/ 1137285 w 8214360"/>
              <a:gd name="connsiteY4" fmla="*/ 14288 h 632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14360" h="632099">
                <a:moveTo>
                  <a:pt x="1137285" y="14288"/>
                </a:moveTo>
                <a:lnTo>
                  <a:pt x="8214360" y="0"/>
                </a:lnTo>
                <a:lnTo>
                  <a:pt x="8214360" y="632099"/>
                </a:lnTo>
                <a:lnTo>
                  <a:pt x="0" y="632099"/>
                </a:lnTo>
                <a:lnTo>
                  <a:pt x="1137285" y="1428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E202412-00E3-4DAF-928C-96EA6E2CFB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485" y="1090419"/>
            <a:ext cx="3150978" cy="412271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7F6E9695-D78A-4CA9-BD5A-1E9E685924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4644" y="739119"/>
            <a:ext cx="4958607" cy="46632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22D97B-12D4-40FA-862D-C5A4747F020D}"/>
              </a:ext>
            </a:extLst>
          </p:cNvPr>
          <p:cNvSpPr txBox="1"/>
          <p:nvPr/>
        </p:nvSpPr>
        <p:spPr>
          <a:xfrm>
            <a:off x="2809104" y="5601730"/>
            <a:ext cx="8213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조도센서로 </a:t>
            </a:r>
            <a:r>
              <a:rPr lang="en-US" altLang="ko-KR" dirty="0"/>
              <a:t>LED</a:t>
            </a:r>
            <a:r>
              <a:rPr lang="ko-KR" altLang="en-US" dirty="0"/>
              <a:t>가 켜지는 부분에서 </a:t>
            </a:r>
            <a:r>
              <a:rPr lang="ko-KR" altLang="en-US" dirty="0" err="1"/>
              <a:t>파이썬과</a:t>
            </a:r>
            <a:r>
              <a:rPr lang="ko-KR" altLang="en-US" dirty="0"/>
              <a:t> 연동하여 제작하였습니다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2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F13CDAB-0E2C-4CA9-BA98-A0C15B16113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타원 2">
            <a:extLst>
              <a:ext uri="{FF2B5EF4-FFF2-40B4-BE49-F238E27FC236}">
                <a16:creationId xmlns:a16="http://schemas.microsoft.com/office/drawing/2014/main" id="{FB2A9717-E441-429B-BEE2-B4D6728B5367}"/>
              </a:ext>
            </a:extLst>
          </p:cNvPr>
          <p:cNvSpPr/>
          <p:nvPr/>
        </p:nvSpPr>
        <p:spPr>
          <a:xfrm>
            <a:off x="4093029" y="1587434"/>
            <a:ext cx="4296228" cy="37446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EDCB9E6-5C2B-4704-97E0-4A3F59ABCEB3}"/>
              </a:ext>
            </a:extLst>
          </p:cNvPr>
          <p:cNvSpPr/>
          <p:nvPr/>
        </p:nvSpPr>
        <p:spPr>
          <a:xfrm>
            <a:off x="4275437" y="3105834"/>
            <a:ext cx="33865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000"/>
              </a:spcBef>
            </a:pPr>
            <a:r>
              <a:rPr lang="ko-KR" altLang="en-US" sz="4000"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8242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감사합니다</a:t>
            </a:r>
            <a:endParaRPr lang="en-US" altLang="ko-KR" sz="40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28242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93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393856" y="1323542"/>
            <a:ext cx="3917607" cy="3105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ko-KR"/>
            </a:defPPr>
            <a:lvl1pPr marL="228600" indent="-228600">
              <a:lnSpc>
                <a:spcPct val="17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ko-KR" altLang="en-US" sz="2000" b="1" dirty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/>
              </a:rPr>
              <a:t>제품 구상 계기</a:t>
            </a:r>
            <a:endParaRPr lang="en-US" altLang="ko-KR" sz="2000" b="1" dirty="0"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ko-KR" altLang="en-US" sz="2000" b="1" dirty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/>
              </a:rPr>
              <a:t>사용 프로그램 및 사용 제품</a:t>
            </a:r>
            <a:endParaRPr lang="en-US" altLang="ko-KR" sz="2000" b="1" dirty="0"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ko-KR" altLang="en-US" sz="2000" b="1" dirty="0" err="1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/>
              </a:rPr>
              <a:t>아두이노</a:t>
            </a:r>
            <a:r>
              <a:rPr lang="ko-KR" altLang="en-US" sz="2000" b="1" dirty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/>
              </a:rPr>
              <a:t> 코딩 및 회로도</a:t>
            </a:r>
            <a:endParaRPr lang="en-US" altLang="ko-KR" sz="2000" b="1" dirty="0"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ko-KR" altLang="en-US" sz="2000" b="1" dirty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/>
              </a:rPr>
              <a:t>시연</a:t>
            </a:r>
            <a:endParaRPr lang="en-US" altLang="ko-KR" sz="2000" b="1" dirty="0"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5991435" y="1323542"/>
            <a:ext cx="68664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856891" y="1563949"/>
            <a:ext cx="1120905" cy="523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ko-KR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ko-KR" altLang="en-US" sz="2800" b="1" dirty="0"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목차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04" y="6609347"/>
            <a:ext cx="6252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</a:rPr>
              <a:t>1 / 12</a:t>
            </a:r>
            <a:endParaRPr lang="ko-KR" altLang="en-US" sz="900" dirty="0">
              <a:solidFill>
                <a:schemeClr val="bg1"/>
              </a:solidFill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5991435" y="2264612"/>
            <a:ext cx="68664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54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463854" y="555894"/>
            <a:ext cx="5604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486696" y="2257425"/>
            <a:ext cx="5604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3419" y="849514"/>
            <a:ext cx="1557774" cy="1461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ko-KR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80000"/>
              </a:lnSpc>
            </a:pPr>
            <a:r>
              <a:rPr lang="en-US" altLang="ko-K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01.</a:t>
            </a:r>
          </a:p>
          <a:p>
            <a:pPr>
              <a:lnSpc>
                <a:spcPct val="80000"/>
              </a:lnSpc>
            </a:pP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제품 구상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  <a:p>
            <a:pPr>
              <a:lnSpc>
                <a:spcPct val="80000"/>
              </a:lnSpc>
            </a:pP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계기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04" y="2826041"/>
            <a:ext cx="2028707" cy="5398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ko-KR"/>
            </a:defPPr>
            <a:lvl1pPr marL="228600" indent="-228600">
              <a:lnSpc>
                <a:spcPct val="17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indent="-342900">
              <a:lnSpc>
                <a:spcPct val="100000"/>
              </a:lnSpc>
              <a:buAutoNum type="arabicPeriod"/>
            </a:pPr>
            <a:r>
              <a:rPr lang="ko-KR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제품 구상 계기 및 과정</a:t>
            </a:r>
            <a:endParaRPr lang="en-US" altLang="ko-K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사용 프로그램 및 사용 제품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Arduino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 코딩 및 회로도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시연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53723" y="3964337"/>
            <a:ext cx="3990109" cy="24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36" name="직사각형 9"/>
          <p:cNvSpPr/>
          <p:nvPr/>
        </p:nvSpPr>
        <p:spPr>
          <a:xfrm>
            <a:off x="4251489" y="6326453"/>
            <a:ext cx="7940512" cy="543650"/>
          </a:xfrm>
          <a:custGeom>
            <a:avLst/>
            <a:gdLst>
              <a:gd name="connsiteX0" fmla="*/ 0 w 8214360"/>
              <a:gd name="connsiteY0" fmla="*/ 0 h 632099"/>
              <a:gd name="connsiteX1" fmla="*/ 8214360 w 8214360"/>
              <a:gd name="connsiteY1" fmla="*/ 0 h 632099"/>
              <a:gd name="connsiteX2" fmla="*/ 8214360 w 8214360"/>
              <a:gd name="connsiteY2" fmla="*/ 632099 h 632099"/>
              <a:gd name="connsiteX3" fmla="*/ 0 w 8214360"/>
              <a:gd name="connsiteY3" fmla="*/ 632099 h 632099"/>
              <a:gd name="connsiteX4" fmla="*/ 0 w 8214360"/>
              <a:gd name="connsiteY4" fmla="*/ 0 h 632099"/>
              <a:gd name="connsiteX0" fmla="*/ 586740 w 8214360"/>
              <a:gd name="connsiteY0" fmla="*/ 15240 h 632099"/>
              <a:gd name="connsiteX1" fmla="*/ 8214360 w 8214360"/>
              <a:gd name="connsiteY1" fmla="*/ 0 h 632099"/>
              <a:gd name="connsiteX2" fmla="*/ 8214360 w 8214360"/>
              <a:gd name="connsiteY2" fmla="*/ 632099 h 632099"/>
              <a:gd name="connsiteX3" fmla="*/ 0 w 8214360"/>
              <a:gd name="connsiteY3" fmla="*/ 632099 h 632099"/>
              <a:gd name="connsiteX4" fmla="*/ 586740 w 8214360"/>
              <a:gd name="connsiteY4" fmla="*/ 15240 h 632099"/>
              <a:gd name="connsiteX0" fmla="*/ 594360 w 8214360"/>
              <a:gd name="connsiteY0" fmla="*/ 0 h 632099"/>
              <a:gd name="connsiteX1" fmla="*/ 8214360 w 8214360"/>
              <a:gd name="connsiteY1" fmla="*/ 0 h 632099"/>
              <a:gd name="connsiteX2" fmla="*/ 8214360 w 8214360"/>
              <a:gd name="connsiteY2" fmla="*/ 632099 h 632099"/>
              <a:gd name="connsiteX3" fmla="*/ 0 w 8214360"/>
              <a:gd name="connsiteY3" fmla="*/ 632099 h 632099"/>
              <a:gd name="connsiteX4" fmla="*/ 594360 w 8214360"/>
              <a:gd name="connsiteY4" fmla="*/ 0 h 632099"/>
              <a:gd name="connsiteX0" fmla="*/ 1137285 w 8214360"/>
              <a:gd name="connsiteY0" fmla="*/ 14288 h 632099"/>
              <a:gd name="connsiteX1" fmla="*/ 8214360 w 8214360"/>
              <a:gd name="connsiteY1" fmla="*/ 0 h 632099"/>
              <a:gd name="connsiteX2" fmla="*/ 8214360 w 8214360"/>
              <a:gd name="connsiteY2" fmla="*/ 632099 h 632099"/>
              <a:gd name="connsiteX3" fmla="*/ 0 w 8214360"/>
              <a:gd name="connsiteY3" fmla="*/ 632099 h 632099"/>
              <a:gd name="connsiteX4" fmla="*/ 1137285 w 8214360"/>
              <a:gd name="connsiteY4" fmla="*/ 14288 h 632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14360" h="632099">
                <a:moveTo>
                  <a:pt x="1137285" y="14288"/>
                </a:moveTo>
                <a:lnTo>
                  <a:pt x="8214360" y="0"/>
                </a:lnTo>
                <a:lnTo>
                  <a:pt x="8214360" y="632099"/>
                </a:lnTo>
                <a:lnTo>
                  <a:pt x="0" y="632099"/>
                </a:lnTo>
                <a:lnTo>
                  <a:pt x="1137285" y="1428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F32CBC-3451-4071-BACC-4EB82102B0F0}"/>
              </a:ext>
            </a:extLst>
          </p:cNvPr>
          <p:cNvSpPr txBox="1"/>
          <p:nvPr/>
        </p:nvSpPr>
        <p:spPr>
          <a:xfrm>
            <a:off x="2611394" y="1862611"/>
            <a:ext cx="89324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3200" dirty="0"/>
              <a:t>무단투기에 해결 가능한 제품 선호</a:t>
            </a:r>
            <a:endParaRPr lang="en-US" altLang="ko-KR" sz="3200" dirty="0"/>
          </a:p>
          <a:p>
            <a:pPr marL="342900" indent="-342900">
              <a:buAutoNum type="arabicPeriod"/>
            </a:pPr>
            <a:endParaRPr lang="en-US" altLang="ko-KR" sz="3200" dirty="0"/>
          </a:p>
          <a:p>
            <a:pPr marL="342900" indent="-342900">
              <a:buFontTx/>
              <a:buAutoNum type="arabicPeriod"/>
            </a:pPr>
            <a:r>
              <a:rPr lang="ko-KR" altLang="en-US" sz="3200" dirty="0"/>
              <a:t>혼자서 제작하기 적합하고 완성이 가능한 것</a:t>
            </a:r>
            <a:endParaRPr lang="en-US" altLang="ko-KR" sz="3200" dirty="0"/>
          </a:p>
          <a:p>
            <a:pPr marL="342900" indent="-342900">
              <a:buFontTx/>
              <a:buAutoNum type="arabicPeriod"/>
            </a:pPr>
            <a:endParaRPr lang="en-US" altLang="ko-KR" sz="3200" dirty="0"/>
          </a:p>
          <a:p>
            <a:pPr marL="342900" indent="-342900">
              <a:buFontTx/>
              <a:buAutoNum type="arabicPeriod"/>
            </a:pPr>
            <a:r>
              <a:rPr lang="en-US" altLang="ko-KR" sz="3200" dirty="0"/>
              <a:t> </a:t>
            </a:r>
            <a:r>
              <a:rPr lang="ko-KR" altLang="en-US" sz="3200" dirty="0" err="1"/>
              <a:t>아두이노와</a:t>
            </a:r>
            <a:r>
              <a:rPr lang="ko-KR" altLang="en-US" sz="3200" dirty="0"/>
              <a:t> </a:t>
            </a:r>
            <a:r>
              <a:rPr lang="ko-KR" altLang="en-US" sz="3200" dirty="0" err="1"/>
              <a:t>파이썬으로</a:t>
            </a:r>
            <a:r>
              <a:rPr lang="ko-KR" altLang="en-US" sz="3200" dirty="0"/>
              <a:t> 제작이 가능한 것 </a:t>
            </a:r>
          </a:p>
          <a:p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4090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763" y="0"/>
            <a:ext cx="12182475" cy="6865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463854" y="555894"/>
            <a:ext cx="5604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486696" y="2257425"/>
            <a:ext cx="5604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0315" y="690384"/>
            <a:ext cx="1557774" cy="1461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ko-KR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80000"/>
              </a:lnSpc>
            </a:pPr>
            <a:r>
              <a:rPr lang="en-US" altLang="ko-KR" sz="4800" b="1" dirty="0"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01.</a:t>
            </a:r>
          </a:p>
          <a:p>
            <a:pPr>
              <a:lnSpc>
                <a:spcPct val="80000"/>
              </a:lnSpc>
            </a:pPr>
            <a:r>
              <a:rPr lang="ko-KR" altLang="en-US" sz="2800" b="1" dirty="0"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개발 </a:t>
            </a:r>
            <a:endParaRPr lang="en-US" altLang="ko-KR" sz="2800" b="1" dirty="0"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  <a:p>
            <a:pPr>
              <a:lnSpc>
                <a:spcPct val="80000"/>
              </a:lnSpc>
            </a:pPr>
            <a:r>
              <a:rPr lang="ko-KR" altLang="en-US" sz="2800" b="1" dirty="0"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과정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04" y="2826041"/>
            <a:ext cx="2028707" cy="5398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ko-KR"/>
            </a:defPPr>
            <a:lvl1pPr marL="228600" indent="-228600">
              <a:lnSpc>
                <a:spcPct val="17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indent="-342900">
              <a:lnSpc>
                <a:spcPct val="100000"/>
              </a:lnSpc>
              <a:buAutoNum type="arabicPeriod"/>
            </a:pPr>
            <a:r>
              <a:rPr lang="ko-KR" alt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제품 구상 계기 및 과정 </a:t>
            </a:r>
            <a:endParaRPr lang="en-US" altLang="ko-KR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사용 프로그램 및 사용 제품</a:t>
            </a:r>
            <a:endParaRPr lang="en-US" altLang="ko-KR" sz="11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Arduino</a:t>
            </a:r>
            <a:r>
              <a: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 코딩 및 회로도</a:t>
            </a:r>
            <a:endParaRPr lang="en-US" altLang="ko-KR" sz="11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시연</a:t>
            </a:r>
            <a:endParaRPr lang="en-US" altLang="ko-KR" sz="11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05" y="6609347"/>
            <a:ext cx="6538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</a:rPr>
              <a:t>6 / 12</a:t>
            </a:r>
            <a:endParaRPr lang="ko-KR" altLang="en-US" sz="900" dirty="0">
              <a:solidFill>
                <a:schemeClr val="bg1"/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5583500" y="1473143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000"/>
              </a:spcBef>
            </a:pPr>
            <a:endParaRPr lang="en-US" altLang="ko-KR" sz="2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3824128683"/>
              </p:ext>
            </p:extLst>
          </p:nvPr>
        </p:nvGraphicFramePr>
        <p:xfrm>
          <a:off x="2698992" y="318610"/>
          <a:ext cx="8545678" cy="5014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954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763" y="0"/>
            <a:ext cx="12182475" cy="6865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463854" y="555894"/>
            <a:ext cx="5604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486696" y="2257425"/>
            <a:ext cx="5604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3579" y="830367"/>
            <a:ext cx="1557774" cy="1461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ko-KR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80000"/>
              </a:lnSpc>
            </a:pPr>
            <a:r>
              <a:rPr lang="en-US" altLang="ko-KR" sz="4800" b="1" dirty="0"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02.</a:t>
            </a:r>
          </a:p>
          <a:p>
            <a:pPr>
              <a:lnSpc>
                <a:spcPct val="80000"/>
              </a:lnSpc>
            </a:pPr>
            <a:r>
              <a:rPr lang="ko-KR" altLang="en-US" sz="2000" b="1" dirty="0"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사용</a:t>
            </a:r>
            <a:endParaRPr lang="en-US" altLang="ko-KR" sz="2000" b="1" dirty="0"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  <a:p>
            <a:pPr>
              <a:lnSpc>
                <a:spcPct val="80000"/>
              </a:lnSpc>
            </a:pPr>
            <a:r>
              <a:rPr lang="ko-KR" altLang="en-US" sz="2000" b="1" dirty="0"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프로그램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04" y="2826041"/>
            <a:ext cx="2028707" cy="5398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ko-KR"/>
            </a:defPPr>
            <a:lvl1pPr marL="228600" indent="-228600">
              <a:lnSpc>
                <a:spcPct val="17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indent="-342900">
              <a:lnSpc>
                <a:spcPct val="100000"/>
              </a:lnSpc>
              <a:buAutoNum type="arabicPeriod"/>
            </a:pPr>
            <a:r>
              <a: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제품 구상 계기 및 과정 </a:t>
            </a:r>
            <a:endParaRPr lang="en-US" altLang="ko-KR" sz="11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ko-KR" alt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사용 프로그램 및 사용 제품</a:t>
            </a:r>
            <a:endParaRPr lang="en-US" altLang="ko-KR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Arduino</a:t>
            </a:r>
            <a:r>
              <a: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 코딩 및 회로도</a:t>
            </a:r>
            <a:endParaRPr lang="en-US" altLang="ko-KR" sz="11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시연</a:t>
            </a:r>
            <a:endParaRPr lang="en-US" altLang="ko-KR" sz="11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5583500" y="1473143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000"/>
              </a:spcBef>
            </a:pPr>
            <a:endParaRPr lang="en-US" altLang="ko-KR" sz="2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73680" y="377322"/>
            <a:ext cx="45020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spc="-50" dirty="0">
                <a:latin typeface="+mn-ea"/>
                <a:cs typeface="함초롬돋움" panose="020B0604000101010101" pitchFamily="50" charset="-127"/>
              </a:rPr>
              <a:t>◈ 사용 프로그램</a:t>
            </a:r>
            <a:endParaRPr lang="en-US" altLang="ko-KR" sz="3200" b="1" spc="-50" dirty="0">
              <a:latin typeface="+mn-ea"/>
              <a:cs typeface="함초롬돋움" panose="020B0604000101010101" pitchFamily="50" charset="-127"/>
            </a:endParaRPr>
          </a:p>
          <a:p>
            <a:r>
              <a:rPr lang="en-US" altLang="ko-KR" sz="3200" b="1" dirty="0">
                <a:latin typeface="+mn-ea"/>
                <a:cs typeface="함초롬돋움" panose="020B0604000101010101" pitchFamily="50" charset="-127"/>
              </a:rPr>
              <a:t>     </a:t>
            </a:r>
            <a:endParaRPr lang="ko-KR" altLang="en-US" sz="3200" b="1" dirty="0">
              <a:latin typeface="+mn-ea"/>
              <a:cs typeface="함초롬돋움" panose="020B0604000101010101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675865" y="2512437"/>
            <a:ext cx="2802013" cy="637877"/>
          </a:xfrm>
          <a:prstGeom prst="rect">
            <a:avLst/>
          </a:pr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BB292A9B-723E-4D1E-82FC-0D5A57EF0974}"/>
              </a:ext>
            </a:extLst>
          </p:cNvPr>
          <p:cNvSpPr/>
          <p:nvPr/>
        </p:nvSpPr>
        <p:spPr>
          <a:xfrm>
            <a:off x="2723394" y="1560929"/>
            <a:ext cx="2262944" cy="225632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dist="50800" dir="5400000" algn="ctr" rotWithShape="0">
              <a:srgbClr val="000000">
                <a:alpha val="88000"/>
              </a:srgb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BBB3A9A6-F138-4857-A150-2D0725460328}"/>
              </a:ext>
            </a:extLst>
          </p:cNvPr>
          <p:cNvSpPr/>
          <p:nvPr/>
        </p:nvSpPr>
        <p:spPr>
          <a:xfrm>
            <a:off x="6328968" y="2365927"/>
            <a:ext cx="2517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ko-KR" altLang="en-US" sz="36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8242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아두이노</a:t>
            </a:r>
            <a:endParaRPr lang="en-US" altLang="ko-KR" sz="36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28242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312C97C-6448-43C6-ADBE-81F0BBD3DD77}"/>
              </a:ext>
            </a:extLst>
          </p:cNvPr>
          <p:cNvSpPr/>
          <p:nvPr/>
        </p:nvSpPr>
        <p:spPr>
          <a:xfrm>
            <a:off x="6697989" y="4973903"/>
            <a:ext cx="1779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ko-KR" altLang="en-US" sz="36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8242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파이썬</a:t>
            </a:r>
            <a:endParaRPr lang="en-US" altLang="ko-KR" sz="36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28242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3EC31C8-82C3-450D-B350-9CDF474C14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7796" y="4768432"/>
            <a:ext cx="37338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9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763" y="0"/>
            <a:ext cx="12182475" cy="6865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463854" y="555894"/>
            <a:ext cx="5604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486696" y="2257425"/>
            <a:ext cx="5604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3579" y="830367"/>
            <a:ext cx="1557774" cy="1461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ko-KR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80000"/>
              </a:lnSpc>
            </a:pPr>
            <a:r>
              <a:rPr lang="en-US" altLang="ko-KR" sz="4800" b="1" dirty="0"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02.</a:t>
            </a:r>
          </a:p>
          <a:p>
            <a:pPr>
              <a:lnSpc>
                <a:spcPct val="80000"/>
              </a:lnSpc>
            </a:pPr>
            <a:r>
              <a:rPr lang="ko-KR" altLang="en-US" sz="2000" b="1" dirty="0"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사용</a:t>
            </a:r>
            <a:r>
              <a:rPr lang="en-US" altLang="ko-KR" sz="2000" b="1" dirty="0"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 </a:t>
            </a:r>
            <a:r>
              <a:rPr lang="ko-KR" altLang="en-US" sz="2000" b="1" dirty="0"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제품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04" y="2826041"/>
            <a:ext cx="2028707" cy="5398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ko-KR"/>
            </a:defPPr>
            <a:lvl1pPr marL="228600" indent="-228600">
              <a:lnSpc>
                <a:spcPct val="17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indent="-342900">
              <a:lnSpc>
                <a:spcPct val="100000"/>
              </a:lnSpc>
              <a:buAutoNum type="arabicPeriod"/>
            </a:pPr>
            <a:r>
              <a: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제품 구상 계기 및 과정</a:t>
            </a:r>
            <a:endParaRPr lang="en-US" altLang="ko-KR" sz="11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ko-KR" alt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사용 프로그램 및 사용 제품</a:t>
            </a:r>
            <a:endParaRPr lang="en-US" altLang="ko-KR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Arduino</a:t>
            </a:r>
            <a:r>
              <a: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 코딩 및 회로도</a:t>
            </a:r>
            <a:endParaRPr lang="en-US" altLang="ko-KR" sz="11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시연</a:t>
            </a:r>
            <a:endParaRPr lang="en-US" altLang="ko-KR" sz="11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5583500" y="1473143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000"/>
              </a:spcBef>
            </a:pPr>
            <a:endParaRPr lang="en-US" altLang="ko-KR" sz="2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40127" y="3569817"/>
            <a:ext cx="2453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rgbClr val="67371F"/>
                </a:solidFill>
              </a:rPr>
              <a:t>조도</a:t>
            </a:r>
            <a:r>
              <a:rPr lang="en-US" altLang="ko-KR" sz="2000" dirty="0">
                <a:solidFill>
                  <a:srgbClr val="67371F"/>
                </a:solidFill>
              </a:rPr>
              <a:t> </a:t>
            </a:r>
            <a:r>
              <a:rPr lang="ko-KR" altLang="en-US" sz="2000" dirty="0">
                <a:solidFill>
                  <a:srgbClr val="67371F"/>
                </a:solidFill>
              </a:rPr>
              <a:t>센서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43625" y="1473143"/>
            <a:ext cx="2453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67371F"/>
                </a:solidFill>
              </a:rPr>
              <a:t>HC-SR04 </a:t>
            </a:r>
          </a:p>
          <a:p>
            <a:pPr algn="ctr"/>
            <a:r>
              <a:rPr lang="ko-KR" altLang="en-US" sz="2000" dirty="0">
                <a:solidFill>
                  <a:srgbClr val="67371F"/>
                </a:solidFill>
              </a:rPr>
              <a:t>초음파 거리 센서</a:t>
            </a:r>
            <a:endParaRPr lang="en-US" altLang="ko-KR" sz="2000" dirty="0">
              <a:solidFill>
                <a:srgbClr val="67371F"/>
              </a:solidFill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36" y="1007847"/>
            <a:ext cx="2184637" cy="16384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03308" y="3450698"/>
            <a:ext cx="2453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>
                <a:solidFill>
                  <a:srgbClr val="67371F"/>
                </a:solidFill>
              </a:rPr>
              <a:t>서보</a:t>
            </a:r>
            <a:r>
              <a:rPr lang="ko-KR" altLang="en-US" sz="2000" dirty="0">
                <a:solidFill>
                  <a:srgbClr val="67371F"/>
                </a:solidFill>
              </a:rPr>
              <a:t> 모터</a:t>
            </a:r>
            <a:r>
              <a:rPr lang="en-US" altLang="ko-KR" sz="2000" dirty="0">
                <a:solidFill>
                  <a:srgbClr val="67371F"/>
                </a:solidFill>
              </a:rPr>
              <a:t/>
            </a:r>
            <a:br>
              <a:rPr lang="en-US" altLang="ko-KR" sz="2000" dirty="0">
                <a:solidFill>
                  <a:srgbClr val="67371F"/>
                </a:solidFill>
              </a:rPr>
            </a:br>
            <a:r>
              <a:rPr lang="en-US" altLang="ko-KR" sz="2000" dirty="0">
                <a:solidFill>
                  <a:srgbClr val="67371F"/>
                </a:solidFill>
              </a:rPr>
              <a:t>(SG-90)</a:t>
            </a:r>
            <a:endParaRPr lang="ko-KR" altLang="en-US" sz="2000" dirty="0">
              <a:solidFill>
                <a:srgbClr val="67371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2961" y="1504435"/>
            <a:ext cx="2453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>
                <a:solidFill>
                  <a:srgbClr val="67371F"/>
                </a:solidFill>
              </a:rPr>
              <a:t>아두이노</a:t>
            </a:r>
            <a:r>
              <a:rPr lang="en-US" altLang="ko-KR" sz="2000" dirty="0">
                <a:solidFill>
                  <a:srgbClr val="67371F"/>
                </a:solidFill>
              </a:rPr>
              <a:t/>
            </a:r>
            <a:br>
              <a:rPr lang="en-US" altLang="ko-KR" sz="2000" dirty="0">
                <a:solidFill>
                  <a:srgbClr val="67371F"/>
                </a:solidFill>
              </a:rPr>
            </a:br>
            <a:r>
              <a:rPr lang="ko-KR" altLang="en-US" sz="2000" dirty="0" err="1">
                <a:solidFill>
                  <a:srgbClr val="67371F"/>
                </a:solidFill>
              </a:rPr>
              <a:t>우노</a:t>
            </a:r>
            <a:endParaRPr lang="ko-KR" altLang="en-US" sz="2000" dirty="0">
              <a:solidFill>
                <a:srgbClr val="67371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72955" y="497437"/>
            <a:ext cx="2527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spc="-50" dirty="0">
                <a:latin typeface="+mn-ea"/>
                <a:cs typeface="함초롬돋움" panose="020B0604000101010101" pitchFamily="50" charset="-127"/>
              </a:rPr>
              <a:t>◈ 사용 제품</a:t>
            </a:r>
            <a:r>
              <a:rPr lang="en-US" altLang="ko-KR" sz="1600" b="1" dirty="0">
                <a:latin typeface="+mn-ea"/>
                <a:cs typeface="함초롬돋움" panose="020B0604000101010101" pitchFamily="50" charset="-127"/>
              </a:rPr>
              <a:t>     </a:t>
            </a:r>
            <a:endParaRPr lang="ko-KR" altLang="en-US" sz="1600" b="1" dirty="0">
              <a:latin typeface="+mn-ea"/>
              <a:cs typeface="함초롬돋움" panose="020B0604000101010101" pitchFamily="50" charset="-127"/>
            </a:endParaRPr>
          </a:p>
        </p:txBody>
      </p:sp>
      <p:pic>
        <p:nvPicPr>
          <p:cNvPr id="1026" name="Picture 2" descr="ìë³´ ëª¨í°ì ëí ì´ë¯¸ì§ ê²ìê²°ê³¼">
            <a:extLst>
              <a:ext uri="{FF2B5EF4-FFF2-40B4-BE49-F238E27FC236}">
                <a16:creationId xmlns:a16="http://schemas.microsoft.com/office/drawing/2014/main" id="{35CDEEA9-E399-4963-8FC3-CA640E87E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88" y="2897517"/>
            <a:ext cx="1638477" cy="163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ê´ë ¨ ì´ë¯¸ì§">
            <a:extLst>
              <a:ext uri="{FF2B5EF4-FFF2-40B4-BE49-F238E27FC236}">
                <a16:creationId xmlns:a16="http://schemas.microsoft.com/office/drawing/2014/main" id="{00DEBEC8-D0BA-42BC-8190-B435BBA29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502" y="1372832"/>
            <a:ext cx="1904862" cy="112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DS ì¡°ë ì¼ìì ëí ì´ë¯¸ì§ ê²ìê²°ê³¼">
            <a:extLst>
              <a:ext uri="{FF2B5EF4-FFF2-40B4-BE49-F238E27FC236}">
                <a16:creationId xmlns:a16="http://schemas.microsoft.com/office/drawing/2014/main" id="{28C6CBEB-F262-4601-A22F-DC0C3B815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788" y="3184472"/>
            <a:ext cx="1428750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ê´ë ¨ ì´ë¯¸ì§">
            <a:extLst>
              <a:ext uri="{FF2B5EF4-FFF2-40B4-BE49-F238E27FC236}">
                <a16:creationId xmlns:a16="http://schemas.microsoft.com/office/drawing/2014/main" id="{B720C3E4-2B23-4110-BC02-65DDC081E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88" y="4768201"/>
            <a:ext cx="1905329" cy="190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42E6FB1-4C1C-4A34-ABD8-199CC201C099}"/>
              </a:ext>
            </a:extLst>
          </p:cNvPr>
          <p:cNvSpPr txBox="1"/>
          <p:nvPr/>
        </p:nvSpPr>
        <p:spPr>
          <a:xfrm>
            <a:off x="4681486" y="5389136"/>
            <a:ext cx="2453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67371F"/>
                </a:solidFill>
              </a:rPr>
              <a:t>LED</a:t>
            </a:r>
            <a:endParaRPr lang="ko-KR" altLang="en-US" sz="2000" dirty="0">
              <a:solidFill>
                <a:srgbClr val="6737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89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645"/>
            <a:ext cx="1218247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463854" y="555894"/>
            <a:ext cx="5604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486696" y="2257425"/>
            <a:ext cx="5604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3419" y="849514"/>
            <a:ext cx="1557774" cy="1461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ko-KR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80000"/>
              </a:lnSpc>
            </a:pPr>
            <a:r>
              <a:rPr lang="en-US" altLang="ko-K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03.</a:t>
            </a:r>
          </a:p>
          <a:p>
            <a:pPr>
              <a:lnSpc>
                <a:spcPct val="80000"/>
              </a:lnSpc>
            </a:pP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Arduino</a:t>
            </a:r>
          </a:p>
          <a:p>
            <a:pPr>
              <a:lnSpc>
                <a:spcPct val="80000"/>
              </a:lnSpc>
            </a:pP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코딩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04" y="2826041"/>
            <a:ext cx="2028707" cy="5398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ko-KR"/>
            </a:defPPr>
            <a:lvl1pPr marL="228600" indent="-228600">
              <a:lnSpc>
                <a:spcPct val="17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indent="-342900">
              <a:lnSpc>
                <a:spcPct val="100000"/>
              </a:lnSpc>
              <a:buAutoNum type="arabicPeriod"/>
            </a:pPr>
            <a:r>
              <a: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제품 구상 계기 및 과정</a:t>
            </a:r>
            <a:endParaRPr lang="en-US" altLang="ko-KR" sz="11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사용 프로그램 및 사용 제품</a:t>
            </a:r>
            <a:endParaRPr lang="en-US" altLang="ko-KR" sz="11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altLang="ko-KR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Arduino</a:t>
            </a:r>
            <a:r>
              <a:rPr lang="ko-KR" alt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 코딩 및 회로도</a:t>
            </a:r>
            <a:endParaRPr lang="en-US" altLang="ko-KR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시연 </a:t>
            </a:r>
            <a:endParaRPr lang="en-US" altLang="ko-KR" sz="11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36" name="직사각형 9"/>
          <p:cNvSpPr/>
          <p:nvPr/>
        </p:nvSpPr>
        <p:spPr>
          <a:xfrm>
            <a:off x="4251489" y="6326453"/>
            <a:ext cx="7940512" cy="543650"/>
          </a:xfrm>
          <a:custGeom>
            <a:avLst/>
            <a:gdLst>
              <a:gd name="connsiteX0" fmla="*/ 0 w 8214360"/>
              <a:gd name="connsiteY0" fmla="*/ 0 h 632099"/>
              <a:gd name="connsiteX1" fmla="*/ 8214360 w 8214360"/>
              <a:gd name="connsiteY1" fmla="*/ 0 h 632099"/>
              <a:gd name="connsiteX2" fmla="*/ 8214360 w 8214360"/>
              <a:gd name="connsiteY2" fmla="*/ 632099 h 632099"/>
              <a:gd name="connsiteX3" fmla="*/ 0 w 8214360"/>
              <a:gd name="connsiteY3" fmla="*/ 632099 h 632099"/>
              <a:gd name="connsiteX4" fmla="*/ 0 w 8214360"/>
              <a:gd name="connsiteY4" fmla="*/ 0 h 632099"/>
              <a:gd name="connsiteX0" fmla="*/ 586740 w 8214360"/>
              <a:gd name="connsiteY0" fmla="*/ 15240 h 632099"/>
              <a:gd name="connsiteX1" fmla="*/ 8214360 w 8214360"/>
              <a:gd name="connsiteY1" fmla="*/ 0 h 632099"/>
              <a:gd name="connsiteX2" fmla="*/ 8214360 w 8214360"/>
              <a:gd name="connsiteY2" fmla="*/ 632099 h 632099"/>
              <a:gd name="connsiteX3" fmla="*/ 0 w 8214360"/>
              <a:gd name="connsiteY3" fmla="*/ 632099 h 632099"/>
              <a:gd name="connsiteX4" fmla="*/ 586740 w 8214360"/>
              <a:gd name="connsiteY4" fmla="*/ 15240 h 632099"/>
              <a:gd name="connsiteX0" fmla="*/ 594360 w 8214360"/>
              <a:gd name="connsiteY0" fmla="*/ 0 h 632099"/>
              <a:gd name="connsiteX1" fmla="*/ 8214360 w 8214360"/>
              <a:gd name="connsiteY1" fmla="*/ 0 h 632099"/>
              <a:gd name="connsiteX2" fmla="*/ 8214360 w 8214360"/>
              <a:gd name="connsiteY2" fmla="*/ 632099 h 632099"/>
              <a:gd name="connsiteX3" fmla="*/ 0 w 8214360"/>
              <a:gd name="connsiteY3" fmla="*/ 632099 h 632099"/>
              <a:gd name="connsiteX4" fmla="*/ 594360 w 8214360"/>
              <a:gd name="connsiteY4" fmla="*/ 0 h 632099"/>
              <a:gd name="connsiteX0" fmla="*/ 1137285 w 8214360"/>
              <a:gd name="connsiteY0" fmla="*/ 14288 h 632099"/>
              <a:gd name="connsiteX1" fmla="*/ 8214360 w 8214360"/>
              <a:gd name="connsiteY1" fmla="*/ 0 h 632099"/>
              <a:gd name="connsiteX2" fmla="*/ 8214360 w 8214360"/>
              <a:gd name="connsiteY2" fmla="*/ 632099 h 632099"/>
              <a:gd name="connsiteX3" fmla="*/ 0 w 8214360"/>
              <a:gd name="connsiteY3" fmla="*/ 632099 h 632099"/>
              <a:gd name="connsiteX4" fmla="*/ 1137285 w 8214360"/>
              <a:gd name="connsiteY4" fmla="*/ 14288 h 632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14360" h="632099">
                <a:moveTo>
                  <a:pt x="1137285" y="14288"/>
                </a:moveTo>
                <a:lnTo>
                  <a:pt x="8214360" y="0"/>
                </a:lnTo>
                <a:lnTo>
                  <a:pt x="8214360" y="632099"/>
                </a:lnTo>
                <a:lnTo>
                  <a:pt x="0" y="632099"/>
                </a:lnTo>
                <a:lnTo>
                  <a:pt x="1137285" y="1428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5AA5753-04CE-45C8-AF7F-E10A24571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965" y="366712"/>
            <a:ext cx="6194705" cy="562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6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2645"/>
            <a:ext cx="1218247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463854" y="555894"/>
            <a:ext cx="5604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486696" y="2257425"/>
            <a:ext cx="5604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3419" y="849514"/>
            <a:ext cx="1557774" cy="1461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ko-KR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80000"/>
              </a:lnSpc>
            </a:pPr>
            <a:r>
              <a:rPr lang="en-US" altLang="ko-K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03.</a:t>
            </a:r>
          </a:p>
          <a:p>
            <a:pPr>
              <a:lnSpc>
                <a:spcPct val="80000"/>
              </a:lnSpc>
            </a:pP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Arduino</a:t>
            </a:r>
          </a:p>
          <a:p>
            <a:pPr>
              <a:lnSpc>
                <a:spcPct val="80000"/>
              </a:lnSpc>
            </a:pP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코딩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04" y="2826041"/>
            <a:ext cx="2028707" cy="5398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ko-KR"/>
            </a:defPPr>
            <a:lvl1pPr marL="228600" indent="-228600">
              <a:lnSpc>
                <a:spcPct val="17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indent="-342900">
              <a:lnSpc>
                <a:spcPct val="100000"/>
              </a:lnSpc>
              <a:buAutoNum type="arabicPeriod"/>
            </a:pPr>
            <a:r>
              <a: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제품 구상 계기 및 과정</a:t>
            </a:r>
            <a:endParaRPr lang="en-US" altLang="ko-KR" sz="11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사용 프로그램 및 사용 제품</a:t>
            </a:r>
            <a:endParaRPr lang="en-US" altLang="ko-KR" sz="11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altLang="ko-KR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Arduino</a:t>
            </a:r>
            <a:r>
              <a:rPr lang="ko-KR" alt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 코딩 및 회로도</a:t>
            </a:r>
            <a:endParaRPr lang="en-US" altLang="ko-KR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시연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78436" y="4062273"/>
            <a:ext cx="3990109" cy="24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36" name="직사각형 9"/>
          <p:cNvSpPr/>
          <p:nvPr/>
        </p:nvSpPr>
        <p:spPr>
          <a:xfrm>
            <a:off x="4251489" y="6326453"/>
            <a:ext cx="7940512" cy="543650"/>
          </a:xfrm>
          <a:custGeom>
            <a:avLst/>
            <a:gdLst>
              <a:gd name="connsiteX0" fmla="*/ 0 w 8214360"/>
              <a:gd name="connsiteY0" fmla="*/ 0 h 632099"/>
              <a:gd name="connsiteX1" fmla="*/ 8214360 w 8214360"/>
              <a:gd name="connsiteY1" fmla="*/ 0 h 632099"/>
              <a:gd name="connsiteX2" fmla="*/ 8214360 w 8214360"/>
              <a:gd name="connsiteY2" fmla="*/ 632099 h 632099"/>
              <a:gd name="connsiteX3" fmla="*/ 0 w 8214360"/>
              <a:gd name="connsiteY3" fmla="*/ 632099 h 632099"/>
              <a:gd name="connsiteX4" fmla="*/ 0 w 8214360"/>
              <a:gd name="connsiteY4" fmla="*/ 0 h 632099"/>
              <a:gd name="connsiteX0" fmla="*/ 586740 w 8214360"/>
              <a:gd name="connsiteY0" fmla="*/ 15240 h 632099"/>
              <a:gd name="connsiteX1" fmla="*/ 8214360 w 8214360"/>
              <a:gd name="connsiteY1" fmla="*/ 0 h 632099"/>
              <a:gd name="connsiteX2" fmla="*/ 8214360 w 8214360"/>
              <a:gd name="connsiteY2" fmla="*/ 632099 h 632099"/>
              <a:gd name="connsiteX3" fmla="*/ 0 w 8214360"/>
              <a:gd name="connsiteY3" fmla="*/ 632099 h 632099"/>
              <a:gd name="connsiteX4" fmla="*/ 586740 w 8214360"/>
              <a:gd name="connsiteY4" fmla="*/ 15240 h 632099"/>
              <a:gd name="connsiteX0" fmla="*/ 594360 w 8214360"/>
              <a:gd name="connsiteY0" fmla="*/ 0 h 632099"/>
              <a:gd name="connsiteX1" fmla="*/ 8214360 w 8214360"/>
              <a:gd name="connsiteY1" fmla="*/ 0 h 632099"/>
              <a:gd name="connsiteX2" fmla="*/ 8214360 w 8214360"/>
              <a:gd name="connsiteY2" fmla="*/ 632099 h 632099"/>
              <a:gd name="connsiteX3" fmla="*/ 0 w 8214360"/>
              <a:gd name="connsiteY3" fmla="*/ 632099 h 632099"/>
              <a:gd name="connsiteX4" fmla="*/ 594360 w 8214360"/>
              <a:gd name="connsiteY4" fmla="*/ 0 h 632099"/>
              <a:gd name="connsiteX0" fmla="*/ 1137285 w 8214360"/>
              <a:gd name="connsiteY0" fmla="*/ 14288 h 632099"/>
              <a:gd name="connsiteX1" fmla="*/ 8214360 w 8214360"/>
              <a:gd name="connsiteY1" fmla="*/ 0 h 632099"/>
              <a:gd name="connsiteX2" fmla="*/ 8214360 w 8214360"/>
              <a:gd name="connsiteY2" fmla="*/ 632099 h 632099"/>
              <a:gd name="connsiteX3" fmla="*/ 0 w 8214360"/>
              <a:gd name="connsiteY3" fmla="*/ 632099 h 632099"/>
              <a:gd name="connsiteX4" fmla="*/ 1137285 w 8214360"/>
              <a:gd name="connsiteY4" fmla="*/ 14288 h 632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14360" h="632099">
                <a:moveTo>
                  <a:pt x="1137285" y="14288"/>
                </a:moveTo>
                <a:lnTo>
                  <a:pt x="8214360" y="0"/>
                </a:lnTo>
                <a:lnTo>
                  <a:pt x="8214360" y="632099"/>
                </a:lnTo>
                <a:lnTo>
                  <a:pt x="0" y="632099"/>
                </a:lnTo>
                <a:lnTo>
                  <a:pt x="1137285" y="1428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73C99C3-FCC1-4727-A14A-523163B3CB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7731" y="190467"/>
            <a:ext cx="6285330" cy="597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3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463854" y="555894"/>
            <a:ext cx="5604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486696" y="2257425"/>
            <a:ext cx="5604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3419" y="849514"/>
            <a:ext cx="1557774" cy="1461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ko-KR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80000"/>
              </a:lnSpc>
            </a:pPr>
            <a:r>
              <a:rPr lang="en-US" altLang="ko-K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03.</a:t>
            </a:r>
          </a:p>
          <a:p>
            <a:pPr>
              <a:lnSpc>
                <a:spcPct val="80000"/>
              </a:lnSpc>
            </a:pP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Arduino</a:t>
            </a:r>
          </a:p>
          <a:p>
            <a:pPr>
              <a:lnSpc>
                <a:spcPct val="80000"/>
              </a:lnSpc>
            </a:pP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회로도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04" y="2826041"/>
            <a:ext cx="2028707" cy="5398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ko-KR"/>
            </a:defPPr>
            <a:lvl1pPr marL="228600" indent="-228600">
              <a:lnSpc>
                <a:spcPct val="17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indent="-342900">
              <a:lnSpc>
                <a:spcPct val="100000"/>
              </a:lnSpc>
              <a:buAutoNum type="arabicPeriod"/>
            </a:pPr>
            <a:r>
              <a: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제품 구상 계기 및 과정</a:t>
            </a:r>
            <a:endParaRPr lang="en-US" altLang="ko-KR" sz="11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사용 프로그램 및 사용 제품</a:t>
            </a:r>
            <a:endParaRPr lang="en-US" altLang="ko-KR" sz="11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altLang="ko-KR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Arduino</a:t>
            </a:r>
            <a:r>
              <a:rPr lang="ko-KR" alt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 코딩 및 회로도</a:t>
            </a:r>
            <a:endParaRPr lang="en-US" altLang="ko-KR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4.     </a:t>
            </a:r>
            <a:r>
              <a: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시연</a:t>
            </a:r>
            <a:endParaRPr lang="en-US" altLang="ko-KR" sz="11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78436" y="4062273"/>
            <a:ext cx="3990109" cy="24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36" name="직사각형 9"/>
          <p:cNvSpPr/>
          <p:nvPr/>
        </p:nvSpPr>
        <p:spPr>
          <a:xfrm>
            <a:off x="4251489" y="6326453"/>
            <a:ext cx="7940512" cy="543650"/>
          </a:xfrm>
          <a:custGeom>
            <a:avLst/>
            <a:gdLst>
              <a:gd name="connsiteX0" fmla="*/ 0 w 8214360"/>
              <a:gd name="connsiteY0" fmla="*/ 0 h 632099"/>
              <a:gd name="connsiteX1" fmla="*/ 8214360 w 8214360"/>
              <a:gd name="connsiteY1" fmla="*/ 0 h 632099"/>
              <a:gd name="connsiteX2" fmla="*/ 8214360 w 8214360"/>
              <a:gd name="connsiteY2" fmla="*/ 632099 h 632099"/>
              <a:gd name="connsiteX3" fmla="*/ 0 w 8214360"/>
              <a:gd name="connsiteY3" fmla="*/ 632099 h 632099"/>
              <a:gd name="connsiteX4" fmla="*/ 0 w 8214360"/>
              <a:gd name="connsiteY4" fmla="*/ 0 h 632099"/>
              <a:gd name="connsiteX0" fmla="*/ 586740 w 8214360"/>
              <a:gd name="connsiteY0" fmla="*/ 15240 h 632099"/>
              <a:gd name="connsiteX1" fmla="*/ 8214360 w 8214360"/>
              <a:gd name="connsiteY1" fmla="*/ 0 h 632099"/>
              <a:gd name="connsiteX2" fmla="*/ 8214360 w 8214360"/>
              <a:gd name="connsiteY2" fmla="*/ 632099 h 632099"/>
              <a:gd name="connsiteX3" fmla="*/ 0 w 8214360"/>
              <a:gd name="connsiteY3" fmla="*/ 632099 h 632099"/>
              <a:gd name="connsiteX4" fmla="*/ 586740 w 8214360"/>
              <a:gd name="connsiteY4" fmla="*/ 15240 h 632099"/>
              <a:gd name="connsiteX0" fmla="*/ 594360 w 8214360"/>
              <a:gd name="connsiteY0" fmla="*/ 0 h 632099"/>
              <a:gd name="connsiteX1" fmla="*/ 8214360 w 8214360"/>
              <a:gd name="connsiteY1" fmla="*/ 0 h 632099"/>
              <a:gd name="connsiteX2" fmla="*/ 8214360 w 8214360"/>
              <a:gd name="connsiteY2" fmla="*/ 632099 h 632099"/>
              <a:gd name="connsiteX3" fmla="*/ 0 w 8214360"/>
              <a:gd name="connsiteY3" fmla="*/ 632099 h 632099"/>
              <a:gd name="connsiteX4" fmla="*/ 594360 w 8214360"/>
              <a:gd name="connsiteY4" fmla="*/ 0 h 632099"/>
              <a:gd name="connsiteX0" fmla="*/ 1137285 w 8214360"/>
              <a:gd name="connsiteY0" fmla="*/ 14288 h 632099"/>
              <a:gd name="connsiteX1" fmla="*/ 8214360 w 8214360"/>
              <a:gd name="connsiteY1" fmla="*/ 0 h 632099"/>
              <a:gd name="connsiteX2" fmla="*/ 8214360 w 8214360"/>
              <a:gd name="connsiteY2" fmla="*/ 632099 h 632099"/>
              <a:gd name="connsiteX3" fmla="*/ 0 w 8214360"/>
              <a:gd name="connsiteY3" fmla="*/ 632099 h 632099"/>
              <a:gd name="connsiteX4" fmla="*/ 1137285 w 8214360"/>
              <a:gd name="connsiteY4" fmla="*/ 14288 h 632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14360" h="632099">
                <a:moveTo>
                  <a:pt x="1137285" y="14288"/>
                </a:moveTo>
                <a:lnTo>
                  <a:pt x="8214360" y="0"/>
                </a:lnTo>
                <a:lnTo>
                  <a:pt x="8214360" y="632099"/>
                </a:lnTo>
                <a:lnTo>
                  <a:pt x="0" y="632099"/>
                </a:lnTo>
                <a:lnTo>
                  <a:pt x="1137285" y="1428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A890792-0F44-4FFD-A6BA-467757FEC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1030" y="796070"/>
            <a:ext cx="877252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4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11008</TotalTime>
  <Words>288</Words>
  <Application>Microsoft Office PowerPoint</Application>
  <PresentationFormat>와이드스크린</PresentationFormat>
  <Paragraphs>109</Paragraphs>
  <Slides>11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7" baseType="lpstr">
      <vt:lpstr>Noto Sans CJK KR Medium</vt:lpstr>
      <vt:lpstr>맑은 고딕</vt:lpstr>
      <vt:lpstr>함초롬돋움</vt:lpstr>
      <vt:lpstr>Arial</vt:lpstr>
      <vt:lpstr>Bookman Old Style</vt:lpstr>
      <vt:lpstr>Office 테마</vt:lpstr>
      <vt:lpstr>    </vt:lpstr>
      <vt:lpstr>PowerPoint 프레젠테이션</vt:lpstr>
      <vt:lpstr>5</vt:lpstr>
      <vt:lpstr>5</vt:lpstr>
      <vt:lpstr>5</vt:lpstr>
      <vt:lpstr>5</vt:lpstr>
      <vt:lpstr>5</vt:lpstr>
      <vt:lpstr>5</vt:lpstr>
      <vt:lpstr>5</vt:lpstr>
      <vt:lpstr>5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LDG</dc:creator>
  <cp:lastModifiedBy>user</cp:lastModifiedBy>
  <cp:revision>318</cp:revision>
  <dcterms:created xsi:type="dcterms:W3CDTF">2016-10-08T08:36:20Z</dcterms:created>
  <dcterms:modified xsi:type="dcterms:W3CDTF">2020-11-24T13:54:02Z</dcterms:modified>
</cp:coreProperties>
</file>